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6"/>
  </p:notesMasterIdLst>
  <p:sldIdLst>
    <p:sldId id="299" r:id="rId2"/>
    <p:sldId id="289" r:id="rId3"/>
    <p:sldId id="257" r:id="rId4"/>
    <p:sldId id="261" r:id="rId5"/>
    <p:sldId id="262" r:id="rId6"/>
    <p:sldId id="284" r:id="rId7"/>
    <p:sldId id="258" r:id="rId8"/>
    <p:sldId id="263" r:id="rId9"/>
    <p:sldId id="259" r:id="rId10"/>
    <p:sldId id="266" r:id="rId11"/>
    <p:sldId id="260" r:id="rId12"/>
    <p:sldId id="267" r:id="rId13"/>
    <p:sldId id="293" r:id="rId14"/>
    <p:sldId id="271" r:id="rId15"/>
    <p:sldId id="300" r:id="rId16"/>
    <p:sldId id="268" r:id="rId17"/>
    <p:sldId id="269" r:id="rId18"/>
    <p:sldId id="270" r:id="rId19"/>
    <p:sldId id="273" r:id="rId20"/>
    <p:sldId id="275" r:id="rId21"/>
    <p:sldId id="278" r:id="rId22"/>
    <p:sldId id="294" r:id="rId23"/>
    <p:sldId id="280" r:id="rId24"/>
    <p:sldId id="295" r:id="rId25"/>
    <p:sldId id="279" r:id="rId26"/>
    <p:sldId id="277" r:id="rId27"/>
    <p:sldId id="303" r:id="rId28"/>
    <p:sldId id="281" r:id="rId29"/>
    <p:sldId id="305" r:id="rId30"/>
    <p:sldId id="321" r:id="rId31"/>
    <p:sldId id="312" r:id="rId32"/>
    <p:sldId id="313" r:id="rId33"/>
    <p:sldId id="314" r:id="rId34"/>
    <p:sldId id="315" r:id="rId35"/>
    <p:sldId id="316" r:id="rId36"/>
    <p:sldId id="317" r:id="rId37"/>
    <p:sldId id="318" r:id="rId38"/>
    <p:sldId id="319" r:id="rId39"/>
    <p:sldId id="306" r:id="rId40"/>
    <p:sldId id="311" r:id="rId41"/>
    <p:sldId id="320" r:id="rId42"/>
    <p:sldId id="310" r:id="rId43"/>
    <p:sldId id="322" r:id="rId44"/>
    <p:sldId id="323" r:id="rId45"/>
    <p:sldId id="324" r:id="rId46"/>
    <p:sldId id="325" r:id="rId47"/>
    <p:sldId id="286" r:id="rId48"/>
    <p:sldId id="264" r:id="rId49"/>
    <p:sldId id="288" r:id="rId50"/>
    <p:sldId id="301" r:id="rId51"/>
    <p:sldId id="290" r:id="rId52"/>
    <p:sldId id="291" r:id="rId53"/>
    <p:sldId id="292" r:id="rId54"/>
    <p:sldId id="298" r:id="rId5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0F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6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572AE7-AB22-4C3B-80B8-8E50312EB27B}" type="doc">
      <dgm:prSet loTypeId="urn:microsoft.com/office/officeart/2005/8/layout/vList4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2B3A50B-A636-4466-B59A-D6782DFFD84A}">
      <dgm:prSet/>
      <dgm:spPr/>
      <dgm:t>
        <a:bodyPr/>
        <a:lstStyle/>
        <a:p>
          <a:pPr rtl="0"/>
          <a:r>
            <a:rPr lang="x-none" b="1" dirty="0" smtClean="0">
              <a:solidFill>
                <a:srgbClr val="7030A0"/>
              </a:solidFill>
            </a:rPr>
            <a:t>CONSTITUCION NACIONAL </a:t>
          </a:r>
          <a:r>
            <a:rPr lang="x-none" dirty="0" smtClean="0"/>
            <a:t>(1994) ART. 18 Y ART. 41.42, 43 Y ART. 75 INC.22.</a:t>
          </a:r>
          <a:endParaRPr lang="es-ES" dirty="0"/>
        </a:p>
      </dgm:t>
    </dgm:pt>
    <dgm:pt modelId="{837E6596-621F-4D16-9DBF-7A5AD394003C}" type="parTrans" cxnId="{3E7EF779-BDD0-4451-8178-801AD2980FD3}">
      <dgm:prSet/>
      <dgm:spPr/>
      <dgm:t>
        <a:bodyPr/>
        <a:lstStyle/>
        <a:p>
          <a:endParaRPr lang="es-ES"/>
        </a:p>
      </dgm:t>
    </dgm:pt>
    <dgm:pt modelId="{F3FDB6A6-1131-4EDB-A39F-53DD0BC93EE9}" type="sibTrans" cxnId="{3E7EF779-BDD0-4451-8178-801AD2980FD3}">
      <dgm:prSet/>
      <dgm:spPr/>
      <dgm:t>
        <a:bodyPr/>
        <a:lstStyle/>
        <a:p>
          <a:endParaRPr lang="es-ES"/>
        </a:p>
      </dgm:t>
    </dgm:pt>
    <dgm:pt modelId="{829F32E4-0AD5-411E-B149-B3D6192512BC}">
      <dgm:prSet custT="1"/>
      <dgm:spPr/>
      <dgm:t>
        <a:bodyPr/>
        <a:lstStyle/>
        <a:p>
          <a:pPr rtl="0"/>
          <a:r>
            <a:rPr lang="x-none" sz="2800" b="1" dirty="0" smtClean="0">
              <a:solidFill>
                <a:srgbClr val="7030A0"/>
              </a:solidFill>
            </a:rPr>
            <a:t>Declaración Universal de D.Humanos </a:t>
          </a:r>
          <a:r>
            <a:rPr lang="x-none" sz="2300" dirty="0" smtClean="0"/>
            <a:t>(1948) art. 10.</a:t>
          </a:r>
          <a:endParaRPr lang="es-ES" sz="2300" dirty="0"/>
        </a:p>
      </dgm:t>
    </dgm:pt>
    <dgm:pt modelId="{91BAF737-2E4D-4931-B968-B0763F7F9516}" type="parTrans" cxnId="{9C903B07-3923-4CE0-9AFD-B70AD4705D85}">
      <dgm:prSet/>
      <dgm:spPr/>
      <dgm:t>
        <a:bodyPr/>
        <a:lstStyle/>
        <a:p>
          <a:endParaRPr lang="es-ES"/>
        </a:p>
      </dgm:t>
    </dgm:pt>
    <dgm:pt modelId="{85C9F077-5D40-4460-92A9-426757B9A44F}" type="sibTrans" cxnId="{9C903B07-3923-4CE0-9AFD-B70AD4705D85}">
      <dgm:prSet/>
      <dgm:spPr/>
      <dgm:t>
        <a:bodyPr/>
        <a:lstStyle/>
        <a:p>
          <a:endParaRPr lang="es-ES"/>
        </a:p>
      </dgm:t>
    </dgm:pt>
    <dgm:pt modelId="{BD85094E-4A28-481D-88B7-B507E8430BD6}">
      <dgm:prSet custT="1"/>
      <dgm:spPr/>
      <dgm:t>
        <a:bodyPr/>
        <a:lstStyle/>
        <a:p>
          <a:pPr rtl="0"/>
          <a:r>
            <a:rPr lang="x-none" sz="2300" dirty="0" smtClean="0"/>
            <a:t>Conv. Amer. de D. Humanos (</a:t>
          </a:r>
          <a:r>
            <a:rPr lang="x-none" sz="2400" b="1" dirty="0" smtClean="0">
              <a:solidFill>
                <a:srgbClr val="7030A0"/>
              </a:solidFill>
            </a:rPr>
            <a:t>P. S. José de C.Rica</a:t>
          </a:r>
          <a:r>
            <a:rPr lang="x-none" sz="2300" dirty="0" smtClean="0"/>
            <a:t>, (1978) art. 8   y art. 25  GARANTIA DE SER </a:t>
          </a:r>
          <a:r>
            <a:rPr lang="x-none" sz="2300" dirty="0" smtClean="0">
              <a:solidFill>
                <a:srgbClr val="FF0000"/>
              </a:solidFill>
            </a:rPr>
            <a:t>OIDO</a:t>
          </a:r>
          <a:r>
            <a:rPr lang="x-none" sz="2300" dirty="0" smtClean="0"/>
            <a:t>- </a:t>
          </a:r>
        </a:p>
        <a:p>
          <a:pPr rtl="0"/>
          <a:r>
            <a:rPr lang="x-none" sz="2300" dirty="0" smtClean="0"/>
            <a:t>                                                      </a:t>
          </a:r>
          <a:r>
            <a:rPr lang="x-none" sz="2300" dirty="0" smtClean="0">
              <a:solidFill>
                <a:srgbClr val="FF0000"/>
              </a:solidFill>
            </a:rPr>
            <a:t>plazo razonable</a:t>
          </a:r>
          <a:endParaRPr lang="es-ES" sz="2300" dirty="0">
            <a:solidFill>
              <a:srgbClr val="FF0000"/>
            </a:solidFill>
          </a:endParaRPr>
        </a:p>
      </dgm:t>
    </dgm:pt>
    <dgm:pt modelId="{23BB9BEA-16AE-4A66-8058-C3A6AAAD5B30}" type="parTrans" cxnId="{44542956-3DA5-46C7-88C2-F8CC644F0D9B}">
      <dgm:prSet/>
      <dgm:spPr/>
      <dgm:t>
        <a:bodyPr/>
        <a:lstStyle/>
        <a:p>
          <a:endParaRPr lang="es-ES"/>
        </a:p>
      </dgm:t>
    </dgm:pt>
    <dgm:pt modelId="{786A97C8-FDB7-4417-A771-3C93D1476285}" type="sibTrans" cxnId="{44542956-3DA5-46C7-88C2-F8CC644F0D9B}">
      <dgm:prSet/>
      <dgm:spPr/>
      <dgm:t>
        <a:bodyPr/>
        <a:lstStyle/>
        <a:p>
          <a:endParaRPr lang="es-ES"/>
        </a:p>
      </dgm:t>
    </dgm:pt>
    <dgm:pt modelId="{FD7F63C1-8C1A-41E9-AB51-F87FBFDA5B99}">
      <dgm:prSet/>
      <dgm:spPr/>
      <dgm:t>
        <a:bodyPr/>
        <a:lstStyle/>
        <a:p>
          <a:pPr rtl="0"/>
          <a:r>
            <a:rPr lang="x-none" dirty="0" smtClean="0"/>
            <a:t>Pacto Int. de </a:t>
          </a:r>
          <a:r>
            <a:rPr lang="x-none" dirty="0" smtClean="0">
              <a:solidFill>
                <a:srgbClr val="7030A0"/>
              </a:solidFill>
            </a:rPr>
            <a:t>D.Civiles y Políticos </a:t>
          </a:r>
          <a:r>
            <a:rPr lang="x-none" dirty="0" smtClean="0"/>
            <a:t>(1966) art.14</a:t>
          </a:r>
          <a:endParaRPr lang="es-ES" dirty="0"/>
        </a:p>
      </dgm:t>
    </dgm:pt>
    <dgm:pt modelId="{6895E6CD-56F8-499B-B387-13BA62AEFA32}" type="parTrans" cxnId="{05F5C084-F4D8-42E7-BAE7-054FF568AD9C}">
      <dgm:prSet/>
      <dgm:spPr/>
      <dgm:t>
        <a:bodyPr/>
        <a:lstStyle/>
        <a:p>
          <a:endParaRPr lang="es-ES"/>
        </a:p>
      </dgm:t>
    </dgm:pt>
    <dgm:pt modelId="{57D7011B-8A4C-4ED4-B6A1-3A9D7F3049CC}" type="sibTrans" cxnId="{05F5C084-F4D8-42E7-BAE7-054FF568AD9C}">
      <dgm:prSet/>
      <dgm:spPr/>
      <dgm:t>
        <a:bodyPr/>
        <a:lstStyle/>
        <a:p>
          <a:endParaRPr lang="es-ES"/>
        </a:p>
      </dgm:t>
    </dgm:pt>
    <dgm:pt modelId="{8356C647-E6DF-4D86-919C-D02AD3981F0B}">
      <dgm:prSet custT="1"/>
      <dgm:spPr/>
      <dgm:t>
        <a:bodyPr/>
        <a:lstStyle/>
        <a:p>
          <a:pPr rtl="0"/>
          <a:r>
            <a:rPr lang="x-none" sz="2800" b="1" dirty="0" smtClean="0">
              <a:solidFill>
                <a:srgbClr val="7030A0"/>
              </a:solidFill>
            </a:rPr>
            <a:t>Conven. D. del Niño </a:t>
          </a:r>
          <a:r>
            <a:rPr lang="x-none" sz="2600" dirty="0" smtClean="0"/>
            <a:t>(1989) art. 12 inc. 2</a:t>
          </a:r>
          <a:endParaRPr lang="es-ES" sz="2600" dirty="0"/>
        </a:p>
      </dgm:t>
    </dgm:pt>
    <dgm:pt modelId="{B6E87524-7E0A-4367-A642-A80DB8AE52B4}" type="parTrans" cxnId="{8AAB501C-82E9-41E6-842E-C53E41C78D9F}">
      <dgm:prSet/>
      <dgm:spPr/>
      <dgm:t>
        <a:bodyPr/>
        <a:lstStyle/>
        <a:p>
          <a:endParaRPr lang="es-ES"/>
        </a:p>
      </dgm:t>
    </dgm:pt>
    <dgm:pt modelId="{EAE8E7E4-EBE4-49FE-9B4A-60C080166CA9}" type="sibTrans" cxnId="{8AAB501C-82E9-41E6-842E-C53E41C78D9F}">
      <dgm:prSet/>
      <dgm:spPr/>
      <dgm:t>
        <a:bodyPr/>
        <a:lstStyle/>
        <a:p>
          <a:endParaRPr lang="es-ES"/>
        </a:p>
      </dgm:t>
    </dgm:pt>
    <dgm:pt modelId="{049EC01F-AA7A-4985-83E1-01B615D1097E}">
      <dgm:prSet/>
      <dgm:spPr/>
      <dgm:t>
        <a:bodyPr/>
        <a:lstStyle/>
        <a:p>
          <a:pPr rtl="0"/>
          <a:r>
            <a:rPr lang="x-none" b="1" dirty="0" smtClean="0">
              <a:solidFill>
                <a:srgbClr val="7030A0"/>
              </a:solidFill>
            </a:rPr>
            <a:t>Declaración americana de Derechos Humano</a:t>
          </a:r>
          <a:r>
            <a:rPr lang="x-none" dirty="0" smtClean="0">
              <a:solidFill>
                <a:srgbClr val="7030A0"/>
              </a:solidFill>
            </a:rPr>
            <a:t>s</a:t>
          </a:r>
          <a:r>
            <a:rPr lang="x-none" dirty="0" smtClean="0"/>
            <a:t> (1948) art. 18. </a:t>
          </a:r>
          <a:endParaRPr lang="es-ES" dirty="0"/>
        </a:p>
      </dgm:t>
    </dgm:pt>
    <dgm:pt modelId="{22D33B37-013E-4946-97CD-E9417A7E8D9F}" type="parTrans" cxnId="{79F3A730-1213-44D1-8B31-2AB6C14F0C39}">
      <dgm:prSet/>
      <dgm:spPr/>
      <dgm:t>
        <a:bodyPr/>
        <a:lstStyle/>
        <a:p>
          <a:endParaRPr lang="es-ES"/>
        </a:p>
      </dgm:t>
    </dgm:pt>
    <dgm:pt modelId="{9EF4E1E0-7A9F-4404-BDAB-0AA6D0D38559}" type="sibTrans" cxnId="{79F3A730-1213-44D1-8B31-2AB6C14F0C39}">
      <dgm:prSet/>
      <dgm:spPr/>
      <dgm:t>
        <a:bodyPr/>
        <a:lstStyle/>
        <a:p>
          <a:endParaRPr lang="es-ES"/>
        </a:p>
      </dgm:t>
    </dgm:pt>
    <dgm:pt modelId="{E6595E5B-8D50-4831-A2BB-4722CF6917E5}" type="pres">
      <dgm:prSet presAssocID="{7B572AE7-AB22-4C3B-80B8-8E50312EB27B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B843F09-4EA2-442A-8FCA-CA7F9F874127}" type="pres">
      <dgm:prSet presAssocID="{B2B3A50B-A636-4466-B59A-D6782DFFD84A}" presName="comp" presStyleCnt="0"/>
      <dgm:spPr/>
    </dgm:pt>
    <dgm:pt modelId="{9F21BF2C-16F4-4C61-BAE5-2422B55048BF}" type="pres">
      <dgm:prSet presAssocID="{B2B3A50B-A636-4466-B59A-D6782DFFD84A}" presName="box" presStyleLbl="node1" presStyleIdx="0" presStyleCnt="6"/>
      <dgm:spPr/>
      <dgm:t>
        <a:bodyPr/>
        <a:lstStyle/>
        <a:p>
          <a:endParaRPr lang="es-ES"/>
        </a:p>
      </dgm:t>
    </dgm:pt>
    <dgm:pt modelId="{6659B34F-735F-4B89-8C88-4B5612CCFB36}" type="pres">
      <dgm:prSet presAssocID="{B2B3A50B-A636-4466-B59A-D6782DFFD84A}" presName="img" presStyleLbl="fgImgPlace1" presStyleIdx="0" presStyleCnt="6"/>
      <dgm:spPr/>
    </dgm:pt>
    <dgm:pt modelId="{D34D2D02-CC41-418A-9325-CD8FC78F5C38}" type="pres">
      <dgm:prSet presAssocID="{B2B3A50B-A636-4466-B59A-D6782DFFD84A}" presName="text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60A4BCE-AE87-4E7B-AB7D-2C4CE33F24CC}" type="pres">
      <dgm:prSet presAssocID="{F3FDB6A6-1131-4EDB-A39F-53DD0BC93EE9}" presName="spacer" presStyleCnt="0"/>
      <dgm:spPr/>
    </dgm:pt>
    <dgm:pt modelId="{688EC4A6-F720-40A1-B142-94B04A278429}" type="pres">
      <dgm:prSet presAssocID="{829F32E4-0AD5-411E-B149-B3D6192512BC}" presName="comp" presStyleCnt="0"/>
      <dgm:spPr/>
    </dgm:pt>
    <dgm:pt modelId="{E2185DC6-7B44-49A1-A078-EA961DD401F1}" type="pres">
      <dgm:prSet presAssocID="{829F32E4-0AD5-411E-B149-B3D6192512BC}" presName="box" presStyleLbl="node1" presStyleIdx="1" presStyleCnt="6"/>
      <dgm:spPr/>
      <dgm:t>
        <a:bodyPr/>
        <a:lstStyle/>
        <a:p>
          <a:endParaRPr lang="es-ES"/>
        </a:p>
      </dgm:t>
    </dgm:pt>
    <dgm:pt modelId="{DBB6031B-F354-4A2F-B17E-9D21810DAC6C}" type="pres">
      <dgm:prSet presAssocID="{829F32E4-0AD5-411E-B149-B3D6192512BC}" presName="img" presStyleLbl="fgImgPlace1" presStyleIdx="1" presStyleCnt="6"/>
      <dgm:spPr/>
    </dgm:pt>
    <dgm:pt modelId="{D2A73A56-5CC9-4CA3-B1C8-6138D21FAC12}" type="pres">
      <dgm:prSet presAssocID="{829F32E4-0AD5-411E-B149-B3D6192512BC}" presName="text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8A8E4F6-2CD9-495A-B14A-64416C5944DE}" type="pres">
      <dgm:prSet presAssocID="{85C9F077-5D40-4460-92A9-426757B9A44F}" presName="spacer" presStyleCnt="0"/>
      <dgm:spPr/>
    </dgm:pt>
    <dgm:pt modelId="{C9F7F39A-3296-4B38-874F-6025F25BE8DF}" type="pres">
      <dgm:prSet presAssocID="{BD85094E-4A28-481D-88B7-B507E8430BD6}" presName="comp" presStyleCnt="0"/>
      <dgm:spPr/>
    </dgm:pt>
    <dgm:pt modelId="{6FEA0BD7-246C-4F59-8689-89F831CE0FEA}" type="pres">
      <dgm:prSet presAssocID="{BD85094E-4A28-481D-88B7-B507E8430BD6}" presName="box" presStyleLbl="node1" presStyleIdx="2" presStyleCnt="6"/>
      <dgm:spPr/>
      <dgm:t>
        <a:bodyPr/>
        <a:lstStyle/>
        <a:p>
          <a:endParaRPr lang="es-ES"/>
        </a:p>
      </dgm:t>
    </dgm:pt>
    <dgm:pt modelId="{B63DB816-F6FF-4F8E-8ECD-B22744A11DE5}" type="pres">
      <dgm:prSet presAssocID="{BD85094E-4A28-481D-88B7-B507E8430BD6}" presName="img" presStyleLbl="fgImgPlace1" presStyleIdx="2" presStyleCnt="6"/>
      <dgm:spPr/>
    </dgm:pt>
    <dgm:pt modelId="{BE113961-A04D-4ACF-A68E-50B0EF787ABB}" type="pres">
      <dgm:prSet presAssocID="{BD85094E-4A28-481D-88B7-B507E8430BD6}" presName="text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44B5E2E-412E-43F9-A9FD-75C0F6F82E80}" type="pres">
      <dgm:prSet presAssocID="{786A97C8-FDB7-4417-A771-3C93D1476285}" presName="spacer" presStyleCnt="0"/>
      <dgm:spPr/>
    </dgm:pt>
    <dgm:pt modelId="{85FCD654-3079-4072-802B-C5C65D6423E8}" type="pres">
      <dgm:prSet presAssocID="{FD7F63C1-8C1A-41E9-AB51-F87FBFDA5B99}" presName="comp" presStyleCnt="0"/>
      <dgm:spPr/>
    </dgm:pt>
    <dgm:pt modelId="{87BECADA-C314-4224-8758-141931D7862F}" type="pres">
      <dgm:prSet presAssocID="{FD7F63C1-8C1A-41E9-AB51-F87FBFDA5B99}" presName="box" presStyleLbl="node1" presStyleIdx="3" presStyleCnt="6"/>
      <dgm:spPr/>
      <dgm:t>
        <a:bodyPr/>
        <a:lstStyle/>
        <a:p>
          <a:endParaRPr lang="es-ES"/>
        </a:p>
      </dgm:t>
    </dgm:pt>
    <dgm:pt modelId="{5B44BB27-3AA4-49B4-8012-8C1D06E5C44A}" type="pres">
      <dgm:prSet presAssocID="{FD7F63C1-8C1A-41E9-AB51-F87FBFDA5B99}" presName="img" presStyleLbl="fgImgPlace1" presStyleIdx="3" presStyleCnt="6"/>
      <dgm:spPr/>
    </dgm:pt>
    <dgm:pt modelId="{C2D0FA76-48DF-458F-84CD-9E52B205D68E}" type="pres">
      <dgm:prSet presAssocID="{FD7F63C1-8C1A-41E9-AB51-F87FBFDA5B99}" presName="text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DE9D267-4B7C-4DFB-B9C0-F3E8A59F5296}" type="pres">
      <dgm:prSet presAssocID="{57D7011B-8A4C-4ED4-B6A1-3A9D7F3049CC}" presName="spacer" presStyleCnt="0"/>
      <dgm:spPr/>
    </dgm:pt>
    <dgm:pt modelId="{4339E556-2F20-4F4A-8346-675F09261D07}" type="pres">
      <dgm:prSet presAssocID="{8356C647-E6DF-4D86-919C-D02AD3981F0B}" presName="comp" presStyleCnt="0"/>
      <dgm:spPr/>
    </dgm:pt>
    <dgm:pt modelId="{D1A371EE-9768-4EF4-883C-F4F6AD224871}" type="pres">
      <dgm:prSet presAssocID="{8356C647-E6DF-4D86-919C-D02AD3981F0B}" presName="box" presStyleLbl="node1" presStyleIdx="4" presStyleCnt="6"/>
      <dgm:spPr/>
      <dgm:t>
        <a:bodyPr/>
        <a:lstStyle/>
        <a:p>
          <a:endParaRPr lang="es-ES"/>
        </a:p>
      </dgm:t>
    </dgm:pt>
    <dgm:pt modelId="{279882C9-8E65-4A6C-BC34-31B979A9BC1F}" type="pres">
      <dgm:prSet presAssocID="{8356C647-E6DF-4D86-919C-D02AD3981F0B}" presName="img" presStyleLbl="fgImgPlace1" presStyleIdx="4" presStyleCnt="6"/>
      <dgm:spPr/>
    </dgm:pt>
    <dgm:pt modelId="{036725AF-F549-4CFE-BE3B-A1B040BD55D0}" type="pres">
      <dgm:prSet presAssocID="{8356C647-E6DF-4D86-919C-D02AD3981F0B}" presName="text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8594853-11C9-4772-844C-A2EFA00E0307}" type="pres">
      <dgm:prSet presAssocID="{EAE8E7E4-EBE4-49FE-9B4A-60C080166CA9}" presName="spacer" presStyleCnt="0"/>
      <dgm:spPr/>
    </dgm:pt>
    <dgm:pt modelId="{C48A7698-8779-497C-81F8-A17D99AF03F7}" type="pres">
      <dgm:prSet presAssocID="{049EC01F-AA7A-4985-83E1-01B615D1097E}" presName="comp" presStyleCnt="0"/>
      <dgm:spPr/>
    </dgm:pt>
    <dgm:pt modelId="{EB383C0A-90E5-4680-A0D0-C0D2855509F7}" type="pres">
      <dgm:prSet presAssocID="{049EC01F-AA7A-4985-83E1-01B615D1097E}" presName="box" presStyleLbl="node1" presStyleIdx="5" presStyleCnt="6" custLinFactNeighborX="1389" custLinFactNeighborY="-1545"/>
      <dgm:spPr/>
      <dgm:t>
        <a:bodyPr/>
        <a:lstStyle/>
        <a:p>
          <a:endParaRPr lang="es-ES"/>
        </a:p>
      </dgm:t>
    </dgm:pt>
    <dgm:pt modelId="{0A8A916C-1E17-456A-A069-69BE8972B6BD}" type="pres">
      <dgm:prSet presAssocID="{049EC01F-AA7A-4985-83E1-01B615D1097E}" presName="img" presStyleLbl="fgImgPlace1" presStyleIdx="5" presStyleCnt="6"/>
      <dgm:spPr/>
    </dgm:pt>
    <dgm:pt modelId="{95A5C56B-7B18-4502-9EAF-A3F1BDE3CD4A}" type="pres">
      <dgm:prSet presAssocID="{049EC01F-AA7A-4985-83E1-01B615D1097E}" presName="text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52749AB-471C-40E6-9AC4-9794BB0A26F4}" type="presOf" srcId="{B2B3A50B-A636-4466-B59A-D6782DFFD84A}" destId="{D34D2D02-CC41-418A-9325-CD8FC78F5C38}" srcOrd="1" destOrd="0" presId="urn:microsoft.com/office/officeart/2005/8/layout/vList4#1"/>
    <dgm:cxn modelId="{44542956-3DA5-46C7-88C2-F8CC644F0D9B}" srcId="{7B572AE7-AB22-4C3B-80B8-8E50312EB27B}" destId="{BD85094E-4A28-481D-88B7-B507E8430BD6}" srcOrd="2" destOrd="0" parTransId="{23BB9BEA-16AE-4A66-8058-C3A6AAAD5B30}" sibTransId="{786A97C8-FDB7-4417-A771-3C93D1476285}"/>
    <dgm:cxn modelId="{98EDFD80-856A-4601-B02E-107E1A4B930D}" type="presOf" srcId="{FD7F63C1-8C1A-41E9-AB51-F87FBFDA5B99}" destId="{87BECADA-C314-4224-8758-141931D7862F}" srcOrd="0" destOrd="0" presId="urn:microsoft.com/office/officeart/2005/8/layout/vList4#1"/>
    <dgm:cxn modelId="{69182DE2-3BD1-441D-9BB7-5B7A968ECE84}" type="presOf" srcId="{8356C647-E6DF-4D86-919C-D02AD3981F0B}" destId="{D1A371EE-9768-4EF4-883C-F4F6AD224871}" srcOrd="0" destOrd="0" presId="urn:microsoft.com/office/officeart/2005/8/layout/vList4#1"/>
    <dgm:cxn modelId="{3E7EF779-BDD0-4451-8178-801AD2980FD3}" srcId="{7B572AE7-AB22-4C3B-80B8-8E50312EB27B}" destId="{B2B3A50B-A636-4466-B59A-D6782DFFD84A}" srcOrd="0" destOrd="0" parTransId="{837E6596-621F-4D16-9DBF-7A5AD394003C}" sibTransId="{F3FDB6A6-1131-4EDB-A39F-53DD0BC93EE9}"/>
    <dgm:cxn modelId="{B2901C82-CE79-4997-BAA0-0B0FB615846B}" type="presOf" srcId="{049EC01F-AA7A-4985-83E1-01B615D1097E}" destId="{95A5C56B-7B18-4502-9EAF-A3F1BDE3CD4A}" srcOrd="1" destOrd="0" presId="urn:microsoft.com/office/officeart/2005/8/layout/vList4#1"/>
    <dgm:cxn modelId="{E937606D-F8E9-439D-A52B-59787209622D}" type="presOf" srcId="{829F32E4-0AD5-411E-B149-B3D6192512BC}" destId="{E2185DC6-7B44-49A1-A078-EA961DD401F1}" srcOrd="0" destOrd="0" presId="urn:microsoft.com/office/officeart/2005/8/layout/vList4#1"/>
    <dgm:cxn modelId="{9C903B07-3923-4CE0-9AFD-B70AD4705D85}" srcId="{7B572AE7-AB22-4C3B-80B8-8E50312EB27B}" destId="{829F32E4-0AD5-411E-B149-B3D6192512BC}" srcOrd="1" destOrd="0" parTransId="{91BAF737-2E4D-4931-B968-B0763F7F9516}" sibTransId="{85C9F077-5D40-4460-92A9-426757B9A44F}"/>
    <dgm:cxn modelId="{272111C8-D257-4008-91BD-153249946824}" type="presOf" srcId="{7B572AE7-AB22-4C3B-80B8-8E50312EB27B}" destId="{E6595E5B-8D50-4831-A2BB-4722CF6917E5}" srcOrd="0" destOrd="0" presId="urn:microsoft.com/office/officeart/2005/8/layout/vList4#1"/>
    <dgm:cxn modelId="{175980A7-8181-4DC4-BCD1-C84DF7BE97CE}" type="presOf" srcId="{829F32E4-0AD5-411E-B149-B3D6192512BC}" destId="{D2A73A56-5CC9-4CA3-B1C8-6138D21FAC12}" srcOrd="1" destOrd="0" presId="urn:microsoft.com/office/officeart/2005/8/layout/vList4#1"/>
    <dgm:cxn modelId="{F0CD1009-04F9-4FD0-8902-D08F223A5D07}" type="presOf" srcId="{049EC01F-AA7A-4985-83E1-01B615D1097E}" destId="{EB383C0A-90E5-4680-A0D0-C0D2855509F7}" srcOrd="0" destOrd="0" presId="urn:microsoft.com/office/officeart/2005/8/layout/vList4#1"/>
    <dgm:cxn modelId="{E6FD1866-6EBB-481F-A480-E6A966DD3EA6}" type="presOf" srcId="{B2B3A50B-A636-4466-B59A-D6782DFFD84A}" destId="{9F21BF2C-16F4-4C61-BAE5-2422B55048BF}" srcOrd="0" destOrd="0" presId="urn:microsoft.com/office/officeart/2005/8/layout/vList4#1"/>
    <dgm:cxn modelId="{05F5C084-F4D8-42E7-BAE7-054FF568AD9C}" srcId="{7B572AE7-AB22-4C3B-80B8-8E50312EB27B}" destId="{FD7F63C1-8C1A-41E9-AB51-F87FBFDA5B99}" srcOrd="3" destOrd="0" parTransId="{6895E6CD-56F8-499B-B387-13BA62AEFA32}" sibTransId="{57D7011B-8A4C-4ED4-B6A1-3A9D7F3049CC}"/>
    <dgm:cxn modelId="{9CEBB958-8CB8-4E4F-B173-18AE647CF26A}" type="presOf" srcId="{8356C647-E6DF-4D86-919C-D02AD3981F0B}" destId="{036725AF-F549-4CFE-BE3B-A1B040BD55D0}" srcOrd="1" destOrd="0" presId="urn:microsoft.com/office/officeart/2005/8/layout/vList4#1"/>
    <dgm:cxn modelId="{DD4444DA-7E45-4245-85EA-6376454C47CE}" type="presOf" srcId="{BD85094E-4A28-481D-88B7-B507E8430BD6}" destId="{6FEA0BD7-246C-4F59-8689-89F831CE0FEA}" srcOrd="0" destOrd="0" presId="urn:microsoft.com/office/officeart/2005/8/layout/vList4#1"/>
    <dgm:cxn modelId="{5F35319A-CDBE-4FA1-B576-526C24C5CE44}" type="presOf" srcId="{FD7F63C1-8C1A-41E9-AB51-F87FBFDA5B99}" destId="{C2D0FA76-48DF-458F-84CD-9E52B205D68E}" srcOrd="1" destOrd="0" presId="urn:microsoft.com/office/officeart/2005/8/layout/vList4#1"/>
    <dgm:cxn modelId="{794F8B5F-A1CC-4831-8FA0-6BB1DCCF740F}" type="presOf" srcId="{BD85094E-4A28-481D-88B7-B507E8430BD6}" destId="{BE113961-A04D-4ACF-A68E-50B0EF787ABB}" srcOrd="1" destOrd="0" presId="urn:microsoft.com/office/officeart/2005/8/layout/vList4#1"/>
    <dgm:cxn modelId="{8AAB501C-82E9-41E6-842E-C53E41C78D9F}" srcId="{7B572AE7-AB22-4C3B-80B8-8E50312EB27B}" destId="{8356C647-E6DF-4D86-919C-D02AD3981F0B}" srcOrd="4" destOrd="0" parTransId="{B6E87524-7E0A-4367-A642-A80DB8AE52B4}" sibTransId="{EAE8E7E4-EBE4-49FE-9B4A-60C080166CA9}"/>
    <dgm:cxn modelId="{79F3A730-1213-44D1-8B31-2AB6C14F0C39}" srcId="{7B572AE7-AB22-4C3B-80B8-8E50312EB27B}" destId="{049EC01F-AA7A-4985-83E1-01B615D1097E}" srcOrd="5" destOrd="0" parTransId="{22D33B37-013E-4946-97CD-E9417A7E8D9F}" sibTransId="{9EF4E1E0-7A9F-4404-BDAB-0AA6D0D38559}"/>
    <dgm:cxn modelId="{3FE38CAA-7C89-49CE-A3F8-66341792B7C0}" type="presParOf" srcId="{E6595E5B-8D50-4831-A2BB-4722CF6917E5}" destId="{CB843F09-4EA2-442A-8FCA-CA7F9F874127}" srcOrd="0" destOrd="0" presId="urn:microsoft.com/office/officeart/2005/8/layout/vList4#1"/>
    <dgm:cxn modelId="{A56DAAD4-823B-4B2B-9D2A-53020CED171F}" type="presParOf" srcId="{CB843F09-4EA2-442A-8FCA-CA7F9F874127}" destId="{9F21BF2C-16F4-4C61-BAE5-2422B55048BF}" srcOrd="0" destOrd="0" presId="urn:microsoft.com/office/officeart/2005/8/layout/vList4#1"/>
    <dgm:cxn modelId="{BF06C0D6-5033-4378-9CCF-AE84DB2F75FB}" type="presParOf" srcId="{CB843F09-4EA2-442A-8FCA-CA7F9F874127}" destId="{6659B34F-735F-4B89-8C88-4B5612CCFB36}" srcOrd="1" destOrd="0" presId="urn:microsoft.com/office/officeart/2005/8/layout/vList4#1"/>
    <dgm:cxn modelId="{4E159A83-4A3C-412A-AF8E-1AEEA881CF71}" type="presParOf" srcId="{CB843F09-4EA2-442A-8FCA-CA7F9F874127}" destId="{D34D2D02-CC41-418A-9325-CD8FC78F5C38}" srcOrd="2" destOrd="0" presId="urn:microsoft.com/office/officeart/2005/8/layout/vList4#1"/>
    <dgm:cxn modelId="{BC93C2D0-FE14-4A85-AC1F-781E22E3C5EC}" type="presParOf" srcId="{E6595E5B-8D50-4831-A2BB-4722CF6917E5}" destId="{860A4BCE-AE87-4E7B-AB7D-2C4CE33F24CC}" srcOrd="1" destOrd="0" presId="urn:microsoft.com/office/officeart/2005/8/layout/vList4#1"/>
    <dgm:cxn modelId="{4C64D181-702A-4C0B-8200-FABCD9F19399}" type="presParOf" srcId="{E6595E5B-8D50-4831-A2BB-4722CF6917E5}" destId="{688EC4A6-F720-40A1-B142-94B04A278429}" srcOrd="2" destOrd="0" presId="urn:microsoft.com/office/officeart/2005/8/layout/vList4#1"/>
    <dgm:cxn modelId="{66D9E1F5-085D-4DC5-A985-DF44B6C41CBC}" type="presParOf" srcId="{688EC4A6-F720-40A1-B142-94B04A278429}" destId="{E2185DC6-7B44-49A1-A078-EA961DD401F1}" srcOrd="0" destOrd="0" presId="urn:microsoft.com/office/officeart/2005/8/layout/vList4#1"/>
    <dgm:cxn modelId="{1EA7629F-287A-42F4-8179-E49B586798B0}" type="presParOf" srcId="{688EC4A6-F720-40A1-B142-94B04A278429}" destId="{DBB6031B-F354-4A2F-B17E-9D21810DAC6C}" srcOrd="1" destOrd="0" presId="urn:microsoft.com/office/officeart/2005/8/layout/vList4#1"/>
    <dgm:cxn modelId="{7EA2705D-CD13-420B-8C5E-262AF01E0015}" type="presParOf" srcId="{688EC4A6-F720-40A1-B142-94B04A278429}" destId="{D2A73A56-5CC9-4CA3-B1C8-6138D21FAC12}" srcOrd="2" destOrd="0" presId="urn:microsoft.com/office/officeart/2005/8/layout/vList4#1"/>
    <dgm:cxn modelId="{479CFB23-B5DA-4924-AB37-3991316FB541}" type="presParOf" srcId="{E6595E5B-8D50-4831-A2BB-4722CF6917E5}" destId="{28A8E4F6-2CD9-495A-B14A-64416C5944DE}" srcOrd="3" destOrd="0" presId="urn:microsoft.com/office/officeart/2005/8/layout/vList4#1"/>
    <dgm:cxn modelId="{AF9B26BE-DE89-4018-8F40-6B05BC5FF96C}" type="presParOf" srcId="{E6595E5B-8D50-4831-A2BB-4722CF6917E5}" destId="{C9F7F39A-3296-4B38-874F-6025F25BE8DF}" srcOrd="4" destOrd="0" presId="urn:microsoft.com/office/officeart/2005/8/layout/vList4#1"/>
    <dgm:cxn modelId="{B64FCD92-2EAA-4A41-A420-5790B90D928D}" type="presParOf" srcId="{C9F7F39A-3296-4B38-874F-6025F25BE8DF}" destId="{6FEA0BD7-246C-4F59-8689-89F831CE0FEA}" srcOrd="0" destOrd="0" presId="urn:microsoft.com/office/officeart/2005/8/layout/vList4#1"/>
    <dgm:cxn modelId="{5FB72ECE-DD1D-4379-9036-E360ED89CC91}" type="presParOf" srcId="{C9F7F39A-3296-4B38-874F-6025F25BE8DF}" destId="{B63DB816-F6FF-4F8E-8ECD-B22744A11DE5}" srcOrd="1" destOrd="0" presId="urn:microsoft.com/office/officeart/2005/8/layout/vList4#1"/>
    <dgm:cxn modelId="{EA3D1C93-D5DF-4236-B348-FDAAD449A018}" type="presParOf" srcId="{C9F7F39A-3296-4B38-874F-6025F25BE8DF}" destId="{BE113961-A04D-4ACF-A68E-50B0EF787ABB}" srcOrd="2" destOrd="0" presId="urn:microsoft.com/office/officeart/2005/8/layout/vList4#1"/>
    <dgm:cxn modelId="{318DB190-099A-4EE7-A189-334EA40F80A4}" type="presParOf" srcId="{E6595E5B-8D50-4831-A2BB-4722CF6917E5}" destId="{544B5E2E-412E-43F9-A9FD-75C0F6F82E80}" srcOrd="5" destOrd="0" presId="urn:microsoft.com/office/officeart/2005/8/layout/vList4#1"/>
    <dgm:cxn modelId="{A3B4D904-D733-455E-8F22-920F04150C94}" type="presParOf" srcId="{E6595E5B-8D50-4831-A2BB-4722CF6917E5}" destId="{85FCD654-3079-4072-802B-C5C65D6423E8}" srcOrd="6" destOrd="0" presId="urn:microsoft.com/office/officeart/2005/8/layout/vList4#1"/>
    <dgm:cxn modelId="{0ABE2EFF-6744-448E-9C12-6AAC6494A8A8}" type="presParOf" srcId="{85FCD654-3079-4072-802B-C5C65D6423E8}" destId="{87BECADA-C314-4224-8758-141931D7862F}" srcOrd="0" destOrd="0" presId="urn:microsoft.com/office/officeart/2005/8/layout/vList4#1"/>
    <dgm:cxn modelId="{07D2DB99-EB09-43E2-A863-6272449235DA}" type="presParOf" srcId="{85FCD654-3079-4072-802B-C5C65D6423E8}" destId="{5B44BB27-3AA4-49B4-8012-8C1D06E5C44A}" srcOrd="1" destOrd="0" presId="urn:microsoft.com/office/officeart/2005/8/layout/vList4#1"/>
    <dgm:cxn modelId="{3F66DE5A-466C-41AF-9120-52519AFA2F9E}" type="presParOf" srcId="{85FCD654-3079-4072-802B-C5C65D6423E8}" destId="{C2D0FA76-48DF-458F-84CD-9E52B205D68E}" srcOrd="2" destOrd="0" presId="urn:microsoft.com/office/officeart/2005/8/layout/vList4#1"/>
    <dgm:cxn modelId="{4F18917B-B471-4357-8AF9-7DA71AD2AA80}" type="presParOf" srcId="{E6595E5B-8D50-4831-A2BB-4722CF6917E5}" destId="{ADE9D267-4B7C-4DFB-B9C0-F3E8A59F5296}" srcOrd="7" destOrd="0" presId="urn:microsoft.com/office/officeart/2005/8/layout/vList4#1"/>
    <dgm:cxn modelId="{7A25E827-D3B7-4FF7-A31A-1B4A0A533E9B}" type="presParOf" srcId="{E6595E5B-8D50-4831-A2BB-4722CF6917E5}" destId="{4339E556-2F20-4F4A-8346-675F09261D07}" srcOrd="8" destOrd="0" presId="urn:microsoft.com/office/officeart/2005/8/layout/vList4#1"/>
    <dgm:cxn modelId="{ED82B239-E82E-48FA-8C68-97ECDCDB3D2B}" type="presParOf" srcId="{4339E556-2F20-4F4A-8346-675F09261D07}" destId="{D1A371EE-9768-4EF4-883C-F4F6AD224871}" srcOrd="0" destOrd="0" presId="urn:microsoft.com/office/officeart/2005/8/layout/vList4#1"/>
    <dgm:cxn modelId="{225FAFC6-9E18-4D80-80CB-2CC4BB4E743B}" type="presParOf" srcId="{4339E556-2F20-4F4A-8346-675F09261D07}" destId="{279882C9-8E65-4A6C-BC34-31B979A9BC1F}" srcOrd="1" destOrd="0" presId="urn:microsoft.com/office/officeart/2005/8/layout/vList4#1"/>
    <dgm:cxn modelId="{9FB2453D-CC0E-40A0-A607-CE8D7FEA6530}" type="presParOf" srcId="{4339E556-2F20-4F4A-8346-675F09261D07}" destId="{036725AF-F549-4CFE-BE3B-A1B040BD55D0}" srcOrd="2" destOrd="0" presId="urn:microsoft.com/office/officeart/2005/8/layout/vList4#1"/>
    <dgm:cxn modelId="{4EB3F452-FD82-4F4F-9D40-199C2C57672C}" type="presParOf" srcId="{E6595E5B-8D50-4831-A2BB-4722CF6917E5}" destId="{28594853-11C9-4772-844C-A2EFA00E0307}" srcOrd="9" destOrd="0" presId="urn:microsoft.com/office/officeart/2005/8/layout/vList4#1"/>
    <dgm:cxn modelId="{28E6A269-3D5D-4D0B-AE93-87FF8A403C2A}" type="presParOf" srcId="{E6595E5B-8D50-4831-A2BB-4722CF6917E5}" destId="{C48A7698-8779-497C-81F8-A17D99AF03F7}" srcOrd="10" destOrd="0" presId="urn:microsoft.com/office/officeart/2005/8/layout/vList4#1"/>
    <dgm:cxn modelId="{D45C12AB-86DF-40B8-99D1-CE8C081C76EB}" type="presParOf" srcId="{C48A7698-8779-497C-81F8-A17D99AF03F7}" destId="{EB383C0A-90E5-4680-A0D0-C0D2855509F7}" srcOrd="0" destOrd="0" presId="urn:microsoft.com/office/officeart/2005/8/layout/vList4#1"/>
    <dgm:cxn modelId="{23AF72B7-DA99-48F0-AAB8-C7FDE363FE84}" type="presParOf" srcId="{C48A7698-8779-497C-81F8-A17D99AF03F7}" destId="{0A8A916C-1E17-456A-A069-69BE8972B6BD}" srcOrd="1" destOrd="0" presId="urn:microsoft.com/office/officeart/2005/8/layout/vList4#1"/>
    <dgm:cxn modelId="{76BBC1E9-9978-4E28-9E68-3DAACA6FFE26}" type="presParOf" srcId="{C48A7698-8779-497C-81F8-A17D99AF03F7}" destId="{95A5C56B-7B18-4502-9EAF-A3F1BDE3CD4A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2DE6A6A-5981-4CFF-B97D-EDE096D50F28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28A1E7D-A7C9-4B61-BBBD-918004D85902}">
      <dgm:prSet phldrT="[Texto]" custT="1"/>
      <dgm:spPr/>
      <dgm:t>
        <a:bodyPr/>
        <a:lstStyle/>
        <a:p>
          <a:r>
            <a:rPr lang="es-ES" sz="3600" b="1" dirty="0" smtClean="0">
              <a:solidFill>
                <a:srgbClr val="FF0000"/>
              </a:solidFill>
            </a:rPr>
            <a:t>P</a:t>
          </a:r>
          <a:r>
            <a:rPr lang="x-none" sz="3600" b="1" dirty="0" smtClean="0">
              <a:solidFill>
                <a:srgbClr val="FF0000"/>
              </a:solidFill>
            </a:rPr>
            <a:t>roductiva  </a:t>
          </a:r>
          <a:r>
            <a:rPr lang="x-none" sz="3600" b="1" dirty="0" smtClean="0"/>
            <a:t>que llega a resultados </a:t>
          </a:r>
          <a:endParaRPr lang="es-ES" sz="3600" b="1" dirty="0"/>
        </a:p>
      </dgm:t>
    </dgm:pt>
    <dgm:pt modelId="{A7C7F814-74AC-4A54-B72A-88F574F18581}" type="parTrans" cxnId="{0CED5FDA-3A50-4DE4-AA30-07A429896E83}">
      <dgm:prSet/>
      <dgm:spPr/>
      <dgm:t>
        <a:bodyPr/>
        <a:lstStyle/>
        <a:p>
          <a:endParaRPr lang="es-ES"/>
        </a:p>
      </dgm:t>
    </dgm:pt>
    <dgm:pt modelId="{3B004C66-BAFC-44A9-8A97-5AB4D9F54190}" type="sibTrans" cxnId="{0CED5FDA-3A50-4DE4-AA30-07A429896E83}">
      <dgm:prSet/>
      <dgm:spPr/>
      <dgm:t>
        <a:bodyPr/>
        <a:lstStyle/>
        <a:p>
          <a:endParaRPr lang="es-ES"/>
        </a:p>
      </dgm:t>
    </dgm:pt>
    <dgm:pt modelId="{D04B6D0B-763F-458D-89C5-E26A17265CF7}">
      <dgm:prSet phldrT="[Texto]" custT="1"/>
      <dgm:spPr/>
      <dgm:t>
        <a:bodyPr/>
        <a:lstStyle/>
        <a:p>
          <a:r>
            <a:rPr lang="es-ES" sz="3600" b="1" dirty="0" smtClean="0">
              <a:solidFill>
                <a:srgbClr val="7030A0"/>
              </a:solidFill>
            </a:rPr>
            <a:t>L</a:t>
          </a:r>
          <a:r>
            <a:rPr lang="x-none" sz="3600" b="1" dirty="0" smtClean="0">
              <a:solidFill>
                <a:srgbClr val="7030A0"/>
              </a:solidFill>
            </a:rPr>
            <a:t>aboriosa  </a:t>
          </a:r>
          <a:r>
            <a:rPr lang="x-none" sz="3600" b="1" dirty="0" smtClean="0"/>
            <a:t>instrucci</a:t>
          </a:r>
          <a:r>
            <a:rPr lang="es-ES" sz="3600" b="1" dirty="0" smtClean="0"/>
            <a:t>ó</a:t>
          </a:r>
          <a:r>
            <a:rPr lang="x-none" sz="3600" b="1" dirty="0" smtClean="0"/>
            <a:t>n prueuba con  preparación de la audienci</a:t>
          </a:r>
          <a:r>
            <a:rPr lang="x-none" sz="3600" dirty="0" smtClean="0"/>
            <a:t>a </a:t>
          </a:r>
          <a:endParaRPr lang="es-ES" sz="3600" dirty="0"/>
        </a:p>
      </dgm:t>
    </dgm:pt>
    <dgm:pt modelId="{F949F6EE-BB01-44D4-A036-FB4BCAD5A3D1}" type="parTrans" cxnId="{1751EEFD-103B-49FD-A060-42E7095D208A}">
      <dgm:prSet/>
      <dgm:spPr/>
      <dgm:t>
        <a:bodyPr/>
        <a:lstStyle/>
        <a:p>
          <a:endParaRPr lang="es-ES"/>
        </a:p>
      </dgm:t>
    </dgm:pt>
    <dgm:pt modelId="{80229DAF-4159-40CF-BF21-5B889B1FB878}" type="sibTrans" cxnId="{1751EEFD-103B-49FD-A060-42E7095D208A}">
      <dgm:prSet/>
      <dgm:spPr/>
      <dgm:t>
        <a:bodyPr/>
        <a:lstStyle/>
        <a:p>
          <a:endParaRPr lang="es-ES"/>
        </a:p>
      </dgm:t>
    </dgm:pt>
    <dgm:pt modelId="{1E41FE1A-1BD1-4E2B-AF18-1C401AB868C5}">
      <dgm:prSet phldrT="[Texto]" custT="1"/>
      <dgm:spPr/>
      <dgm:t>
        <a:bodyPr/>
        <a:lstStyle/>
        <a:p>
          <a:r>
            <a:rPr lang="es-ES" sz="3600" b="1" dirty="0" smtClean="0">
              <a:solidFill>
                <a:schemeClr val="accent3">
                  <a:lumMod val="50000"/>
                </a:schemeClr>
              </a:solidFill>
            </a:rPr>
            <a:t>F</a:t>
          </a:r>
          <a:r>
            <a:rPr lang="x-none" sz="3600" b="1" dirty="0" smtClean="0">
              <a:solidFill>
                <a:schemeClr val="accent3">
                  <a:lumMod val="50000"/>
                </a:schemeClr>
              </a:solidFill>
            </a:rPr>
            <a:t>inalista </a:t>
          </a:r>
          <a:r>
            <a:rPr lang="x-none" sz="3600" b="1" dirty="0" smtClean="0"/>
            <a:t>hacia la obtención del mejor resultadoposible juridicamente </a:t>
          </a:r>
          <a:endParaRPr lang="es-ES" sz="3600" b="1" dirty="0"/>
        </a:p>
      </dgm:t>
    </dgm:pt>
    <dgm:pt modelId="{F7AAF50E-E3FD-4B8F-A007-C56E491199DF}" type="parTrans" cxnId="{549FFEBC-B3E3-4221-AC6B-7F84DCD40C49}">
      <dgm:prSet/>
      <dgm:spPr/>
      <dgm:t>
        <a:bodyPr/>
        <a:lstStyle/>
        <a:p>
          <a:endParaRPr lang="es-ES"/>
        </a:p>
      </dgm:t>
    </dgm:pt>
    <dgm:pt modelId="{851DE7A8-805A-4C13-98C9-A269768EFCFE}" type="sibTrans" cxnId="{549FFEBC-B3E3-4221-AC6B-7F84DCD40C49}">
      <dgm:prSet/>
      <dgm:spPr/>
      <dgm:t>
        <a:bodyPr/>
        <a:lstStyle/>
        <a:p>
          <a:endParaRPr lang="es-ES"/>
        </a:p>
      </dgm:t>
    </dgm:pt>
    <dgm:pt modelId="{CC920717-DD5B-4279-9769-C8CC17D59F91}">
      <dgm:prSet phldrT="[Texto]" custT="1"/>
      <dgm:spPr/>
      <dgm:t>
        <a:bodyPr/>
        <a:lstStyle/>
        <a:p>
          <a:r>
            <a:rPr lang="x-none" sz="2800" b="1" dirty="0" smtClean="0"/>
            <a:t> </a:t>
          </a:r>
          <a:r>
            <a:rPr lang="x-none" sz="3600" b="1" dirty="0" smtClean="0">
              <a:solidFill>
                <a:srgbClr val="FFFF00"/>
              </a:solidFill>
            </a:rPr>
            <a:t>ética </a:t>
          </a:r>
          <a:r>
            <a:rPr lang="x-none" sz="3600" b="1" dirty="0" smtClean="0"/>
            <a:t>con asesoramiento informado</a:t>
          </a:r>
          <a:endParaRPr lang="es-ES" sz="3600" b="1" dirty="0"/>
        </a:p>
      </dgm:t>
    </dgm:pt>
    <dgm:pt modelId="{F8437596-129C-4497-854B-0A2FA4FAE4A5}" type="parTrans" cxnId="{B2A698A6-CF92-4036-B143-F80C3470C8A3}">
      <dgm:prSet/>
      <dgm:spPr/>
      <dgm:t>
        <a:bodyPr/>
        <a:lstStyle/>
        <a:p>
          <a:endParaRPr lang="es-ES"/>
        </a:p>
      </dgm:t>
    </dgm:pt>
    <dgm:pt modelId="{34E75751-FBCC-4163-B250-5987A1CE34EC}" type="sibTrans" cxnId="{B2A698A6-CF92-4036-B143-F80C3470C8A3}">
      <dgm:prSet/>
      <dgm:spPr/>
      <dgm:t>
        <a:bodyPr/>
        <a:lstStyle/>
        <a:p>
          <a:endParaRPr lang="es-ES"/>
        </a:p>
      </dgm:t>
    </dgm:pt>
    <dgm:pt modelId="{701DCABA-7F5B-4270-9526-57289144BF33}">
      <dgm:prSet phldrT="[Texto]" custT="1"/>
      <dgm:spPr/>
      <dgm:t>
        <a:bodyPr/>
        <a:lstStyle/>
        <a:p>
          <a:r>
            <a:rPr lang="x-none" sz="3600" b="1" dirty="0" smtClean="0">
              <a:solidFill>
                <a:srgbClr val="C00000"/>
              </a:solidFill>
            </a:rPr>
            <a:t>conciliadora</a:t>
          </a:r>
          <a:endParaRPr lang="es-ES" sz="3600" b="1" dirty="0">
            <a:solidFill>
              <a:srgbClr val="C00000"/>
            </a:solidFill>
          </a:endParaRPr>
        </a:p>
      </dgm:t>
    </dgm:pt>
    <dgm:pt modelId="{76F7119C-545C-45F1-909E-A16AD4BE2351}" type="parTrans" cxnId="{75A4E126-BEA1-4A3F-92E5-C58E576DC383}">
      <dgm:prSet/>
      <dgm:spPr/>
      <dgm:t>
        <a:bodyPr/>
        <a:lstStyle/>
        <a:p>
          <a:endParaRPr lang="es-ES"/>
        </a:p>
      </dgm:t>
    </dgm:pt>
    <dgm:pt modelId="{80697A13-2A1A-4BBE-9680-8EC68AB50F68}" type="sibTrans" cxnId="{75A4E126-BEA1-4A3F-92E5-C58E576DC383}">
      <dgm:prSet/>
      <dgm:spPr/>
      <dgm:t>
        <a:bodyPr/>
        <a:lstStyle/>
        <a:p>
          <a:endParaRPr lang="es-ES"/>
        </a:p>
      </dgm:t>
    </dgm:pt>
    <dgm:pt modelId="{C1E616CB-C5A2-4ADA-9654-5C65AA55AC90}" type="pres">
      <dgm:prSet presAssocID="{12DE6A6A-5981-4CFF-B97D-EDE096D50F2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4C4B55B-961A-4A80-B88B-94D7A6FFA2AF}" type="pres">
      <dgm:prSet presAssocID="{A28A1E7D-A7C9-4B61-BBBD-918004D85902}" presName="node" presStyleLbl="node1" presStyleIdx="0" presStyleCnt="5" custAng="0" custScaleY="183372" custLinFactNeighborX="-250" custLinFactNeighborY="2229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F840727-5937-48BF-90DE-1DE67CE223F7}" type="pres">
      <dgm:prSet presAssocID="{3B004C66-BAFC-44A9-8A97-5AB4D9F54190}" presName="sibTrans" presStyleCnt="0"/>
      <dgm:spPr/>
    </dgm:pt>
    <dgm:pt modelId="{A19A527C-B7BE-46CF-86DD-CE85673A0252}" type="pres">
      <dgm:prSet presAssocID="{D04B6D0B-763F-458D-89C5-E26A17265CF7}" presName="node" presStyleLbl="node1" presStyleIdx="1" presStyleCnt="5" custAng="0" custScaleX="110892" custScaleY="218190" custLinFactNeighborX="-1044" custLinFactNeighborY="-71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94261F0-DD88-4390-B129-AFB896D41C44}" type="pres">
      <dgm:prSet presAssocID="{80229DAF-4159-40CF-BF21-5B889B1FB878}" presName="sibTrans" presStyleCnt="0"/>
      <dgm:spPr/>
    </dgm:pt>
    <dgm:pt modelId="{D5E2B277-619D-4007-A750-60E85BD5743B}" type="pres">
      <dgm:prSet presAssocID="{1E41FE1A-1BD1-4E2B-AF18-1C401AB868C5}" presName="node" presStyleLbl="node1" presStyleIdx="2" presStyleCnt="5" custScaleX="114272" custScaleY="21137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05D1EA5-BAEA-42B9-92B2-F19C4A5ABAA8}" type="pres">
      <dgm:prSet presAssocID="{851DE7A8-805A-4C13-98C9-A269768EFCFE}" presName="sibTrans" presStyleCnt="0"/>
      <dgm:spPr/>
    </dgm:pt>
    <dgm:pt modelId="{424E3E13-FFEF-46C5-A904-C7AFC0CAE9E4}" type="pres">
      <dgm:prSet presAssocID="{CC920717-DD5B-4279-9769-C8CC17D59F91}" presName="node" presStyleLbl="node1" presStyleIdx="3" presStyleCnt="5" custScaleX="160094" custScaleY="109994" custLinFactNeighborX="-21902" custLinFactNeighborY="-135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C8C2C49-AFA4-4C29-9019-BE56F2B01FD2}" type="pres">
      <dgm:prSet presAssocID="{34E75751-FBCC-4163-B250-5987A1CE34EC}" presName="sibTrans" presStyleCnt="0"/>
      <dgm:spPr/>
    </dgm:pt>
    <dgm:pt modelId="{B19E8046-8981-463C-ADC4-3D7FA828E365}" type="pres">
      <dgm:prSet presAssocID="{701DCABA-7F5B-4270-9526-57289144BF33}" presName="node" presStyleLbl="node1" presStyleIdx="4" presStyleCnt="5" custAng="0" custScaleX="153926" custScaleY="67811" custLinFactNeighborX="18591" custLinFactNeighborY="-136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A6677BD-FE28-4F6E-B0A0-A45DE2AB3557}" type="presOf" srcId="{701DCABA-7F5B-4270-9526-57289144BF33}" destId="{B19E8046-8981-463C-ADC4-3D7FA828E365}" srcOrd="0" destOrd="0" presId="urn:microsoft.com/office/officeart/2005/8/layout/default#1"/>
    <dgm:cxn modelId="{B2A698A6-CF92-4036-B143-F80C3470C8A3}" srcId="{12DE6A6A-5981-4CFF-B97D-EDE096D50F28}" destId="{CC920717-DD5B-4279-9769-C8CC17D59F91}" srcOrd="3" destOrd="0" parTransId="{F8437596-129C-4497-854B-0A2FA4FAE4A5}" sibTransId="{34E75751-FBCC-4163-B250-5987A1CE34EC}"/>
    <dgm:cxn modelId="{1751EEFD-103B-49FD-A060-42E7095D208A}" srcId="{12DE6A6A-5981-4CFF-B97D-EDE096D50F28}" destId="{D04B6D0B-763F-458D-89C5-E26A17265CF7}" srcOrd="1" destOrd="0" parTransId="{F949F6EE-BB01-44D4-A036-FB4BCAD5A3D1}" sibTransId="{80229DAF-4159-40CF-BF21-5B889B1FB878}"/>
    <dgm:cxn modelId="{7300E807-D3FC-4504-BC73-528A416C8E2A}" type="presOf" srcId="{A28A1E7D-A7C9-4B61-BBBD-918004D85902}" destId="{A4C4B55B-961A-4A80-B88B-94D7A6FFA2AF}" srcOrd="0" destOrd="0" presId="urn:microsoft.com/office/officeart/2005/8/layout/default#1"/>
    <dgm:cxn modelId="{85695678-64E5-42B1-B6BD-DEA34C5E27C2}" type="presOf" srcId="{CC920717-DD5B-4279-9769-C8CC17D59F91}" destId="{424E3E13-FFEF-46C5-A904-C7AFC0CAE9E4}" srcOrd="0" destOrd="0" presId="urn:microsoft.com/office/officeart/2005/8/layout/default#1"/>
    <dgm:cxn modelId="{75A4E126-BEA1-4A3F-92E5-C58E576DC383}" srcId="{12DE6A6A-5981-4CFF-B97D-EDE096D50F28}" destId="{701DCABA-7F5B-4270-9526-57289144BF33}" srcOrd="4" destOrd="0" parTransId="{76F7119C-545C-45F1-909E-A16AD4BE2351}" sibTransId="{80697A13-2A1A-4BBE-9680-8EC68AB50F68}"/>
    <dgm:cxn modelId="{122C1FDC-E5D6-467F-87D1-042C3A084EDD}" type="presOf" srcId="{12DE6A6A-5981-4CFF-B97D-EDE096D50F28}" destId="{C1E616CB-C5A2-4ADA-9654-5C65AA55AC90}" srcOrd="0" destOrd="0" presId="urn:microsoft.com/office/officeart/2005/8/layout/default#1"/>
    <dgm:cxn modelId="{0B42D518-0903-41AC-8D13-B2C3F65531CC}" type="presOf" srcId="{D04B6D0B-763F-458D-89C5-E26A17265CF7}" destId="{A19A527C-B7BE-46CF-86DD-CE85673A0252}" srcOrd="0" destOrd="0" presId="urn:microsoft.com/office/officeart/2005/8/layout/default#1"/>
    <dgm:cxn modelId="{549FFEBC-B3E3-4221-AC6B-7F84DCD40C49}" srcId="{12DE6A6A-5981-4CFF-B97D-EDE096D50F28}" destId="{1E41FE1A-1BD1-4E2B-AF18-1C401AB868C5}" srcOrd="2" destOrd="0" parTransId="{F7AAF50E-E3FD-4B8F-A007-C56E491199DF}" sibTransId="{851DE7A8-805A-4C13-98C9-A269768EFCFE}"/>
    <dgm:cxn modelId="{0CED5FDA-3A50-4DE4-AA30-07A429896E83}" srcId="{12DE6A6A-5981-4CFF-B97D-EDE096D50F28}" destId="{A28A1E7D-A7C9-4B61-BBBD-918004D85902}" srcOrd="0" destOrd="0" parTransId="{A7C7F814-74AC-4A54-B72A-88F574F18581}" sibTransId="{3B004C66-BAFC-44A9-8A97-5AB4D9F54190}"/>
    <dgm:cxn modelId="{0B9C85FA-D346-4D34-8DDD-9A06554DFBA7}" type="presOf" srcId="{1E41FE1A-1BD1-4E2B-AF18-1C401AB868C5}" destId="{D5E2B277-619D-4007-A750-60E85BD5743B}" srcOrd="0" destOrd="0" presId="urn:microsoft.com/office/officeart/2005/8/layout/default#1"/>
    <dgm:cxn modelId="{4271411B-532F-448D-BF82-8DC4F6B46F62}" type="presParOf" srcId="{C1E616CB-C5A2-4ADA-9654-5C65AA55AC90}" destId="{A4C4B55B-961A-4A80-B88B-94D7A6FFA2AF}" srcOrd="0" destOrd="0" presId="urn:microsoft.com/office/officeart/2005/8/layout/default#1"/>
    <dgm:cxn modelId="{698E83CA-F48C-4AC0-B83C-423CAB78FAA8}" type="presParOf" srcId="{C1E616CB-C5A2-4ADA-9654-5C65AA55AC90}" destId="{0F840727-5937-48BF-90DE-1DE67CE223F7}" srcOrd="1" destOrd="0" presId="urn:microsoft.com/office/officeart/2005/8/layout/default#1"/>
    <dgm:cxn modelId="{448CDC33-D48E-4CA6-88B9-9F9219E246DA}" type="presParOf" srcId="{C1E616CB-C5A2-4ADA-9654-5C65AA55AC90}" destId="{A19A527C-B7BE-46CF-86DD-CE85673A0252}" srcOrd="2" destOrd="0" presId="urn:microsoft.com/office/officeart/2005/8/layout/default#1"/>
    <dgm:cxn modelId="{71CC01D9-610E-4B1F-964D-F8EA49B1C669}" type="presParOf" srcId="{C1E616CB-C5A2-4ADA-9654-5C65AA55AC90}" destId="{294261F0-DD88-4390-B129-AFB896D41C44}" srcOrd="3" destOrd="0" presId="urn:microsoft.com/office/officeart/2005/8/layout/default#1"/>
    <dgm:cxn modelId="{CEABE146-99F8-4A46-86EA-274AF939D78B}" type="presParOf" srcId="{C1E616CB-C5A2-4ADA-9654-5C65AA55AC90}" destId="{D5E2B277-619D-4007-A750-60E85BD5743B}" srcOrd="4" destOrd="0" presId="urn:microsoft.com/office/officeart/2005/8/layout/default#1"/>
    <dgm:cxn modelId="{85885B81-8C3C-4F24-980E-D0B902ABDC69}" type="presParOf" srcId="{C1E616CB-C5A2-4ADA-9654-5C65AA55AC90}" destId="{A05D1EA5-BAEA-42B9-92B2-F19C4A5ABAA8}" srcOrd="5" destOrd="0" presId="urn:microsoft.com/office/officeart/2005/8/layout/default#1"/>
    <dgm:cxn modelId="{3D55177F-D544-4EAD-B2E8-50BADCA5A5BB}" type="presParOf" srcId="{C1E616CB-C5A2-4ADA-9654-5C65AA55AC90}" destId="{424E3E13-FFEF-46C5-A904-C7AFC0CAE9E4}" srcOrd="6" destOrd="0" presId="urn:microsoft.com/office/officeart/2005/8/layout/default#1"/>
    <dgm:cxn modelId="{7E9F2214-DDDE-4774-BD8D-FF4F2D9194BC}" type="presParOf" srcId="{C1E616CB-C5A2-4ADA-9654-5C65AA55AC90}" destId="{8C8C2C49-AFA4-4C29-9019-BE56F2B01FD2}" srcOrd="7" destOrd="0" presId="urn:microsoft.com/office/officeart/2005/8/layout/default#1"/>
    <dgm:cxn modelId="{1D265D4F-3A42-43EE-98F4-94E7C21C98B4}" type="presParOf" srcId="{C1E616CB-C5A2-4ADA-9654-5C65AA55AC90}" destId="{B19E8046-8981-463C-ADC4-3D7FA828E365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12E604-2A76-4AA2-A0D8-5131E7F6C942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4010F69-F12B-4858-8D89-9ABF8C520A6C}">
      <dgm:prSet custT="1"/>
      <dgm:spPr>
        <a:ln>
          <a:solidFill>
            <a:schemeClr val="accent1"/>
          </a:solidFill>
        </a:ln>
      </dgm:spPr>
      <dgm:t>
        <a:bodyPr/>
        <a:lstStyle/>
        <a:p>
          <a:pPr rtl="0"/>
          <a:r>
            <a:rPr lang="x-none" sz="3200" dirty="0" smtClean="0">
              <a:solidFill>
                <a:srgbClr val="FFFF00"/>
              </a:solidFill>
            </a:rPr>
            <a:t>Tutela judicial efectiva </a:t>
          </a:r>
          <a:r>
            <a:rPr lang="x-none" sz="3200" dirty="0" smtClean="0"/>
            <a:t>( </a:t>
          </a:r>
          <a:r>
            <a:rPr lang="x-none" sz="3200" dirty="0" smtClean="0">
              <a:solidFill>
                <a:srgbClr val="7030A0"/>
              </a:solidFill>
            </a:rPr>
            <a:t>aumento de la publicización del proceso</a:t>
          </a:r>
          <a:r>
            <a:rPr lang="x-none" sz="3200" dirty="0" smtClean="0"/>
            <a:t> y disminución del p. dispositivo)</a:t>
          </a:r>
          <a:endParaRPr lang="es-ES" sz="3200" dirty="0"/>
        </a:p>
      </dgm:t>
    </dgm:pt>
    <dgm:pt modelId="{45D5573A-9BC8-4B81-98B5-4A4F54DF7A72}" type="parTrans" cxnId="{231CCB20-9766-4BAC-A9EE-8C3912A34F22}">
      <dgm:prSet/>
      <dgm:spPr/>
      <dgm:t>
        <a:bodyPr/>
        <a:lstStyle/>
        <a:p>
          <a:endParaRPr lang="es-ES"/>
        </a:p>
      </dgm:t>
    </dgm:pt>
    <dgm:pt modelId="{66CB1F88-C6D5-4249-89E3-C5F05BFBA254}" type="sibTrans" cxnId="{231CCB20-9766-4BAC-A9EE-8C3912A34F22}">
      <dgm:prSet/>
      <dgm:spPr/>
      <dgm:t>
        <a:bodyPr/>
        <a:lstStyle/>
        <a:p>
          <a:endParaRPr lang="es-ES"/>
        </a:p>
      </dgm:t>
    </dgm:pt>
    <dgm:pt modelId="{77891D34-7BC8-4300-AEF3-FA577E10A2E1}">
      <dgm:prSet custT="1"/>
      <dgm:spPr/>
      <dgm:t>
        <a:bodyPr/>
        <a:lstStyle/>
        <a:p>
          <a:pPr rtl="0"/>
          <a:r>
            <a:rPr lang="x-none" sz="3200" dirty="0" smtClean="0">
              <a:solidFill>
                <a:srgbClr val="FFFF00"/>
              </a:solidFill>
            </a:rPr>
            <a:t>el día ante el tribunal </a:t>
          </a:r>
        </a:p>
        <a:p>
          <a:pPr rtl="0"/>
          <a:r>
            <a:rPr lang="x-none" sz="3200" dirty="0" smtClean="0"/>
            <a:t>(</a:t>
          </a:r>
          <a:r>
            <a:rPr lang="x-none" sz="3200" dirty="0" smtClean="0">
              <a:solidFill>
                <a:srgbClr val="7030A0"/>
              </a:solidFill>
            </a:rPr>
            <a:t>inmediación</a:t>
          </a:r>
          <a:r>
            <a:rPr lang="x-none" sz="3200" dirty="0" smtClean="0"/>
            <a:t>- </a:t>
          </a:r>
          <a:r>
            <a:rPr lang="x-none" sz="3200" dirty="0" smtClean="0">
              <a:solidFill>
                <a:srgbClr val="7030A0"/>
              </a:solidFill>
            </a:rPr>
            <a:t>oralidad</a:t>
          </a:r>
          <a:r>
            <a:rPr lang="x-none" sz="3200" dirty="0" smtClean="0"/>
            <a:t> o proceso por audiencias ) </a:t>
          </a:r>
          <a:endParaRPr lang="es-ES" sz="3200" dirty="0"/>
        </a:p>
      </dgm:t>
    </dgm:pt>
    <dgm:pt modelId="{7731847C-52FB-42CE-9EA6-C0EB1F0BE7EA}" type="parTrans" cxnId="{4294FE73-AA29-4238-8661-C56021934983}">
      <dgm:prSet/>
      <dgm:spPr/>
      <dgm:t>
        <a:bodyPr/>
        <a:lstStyle/>
        <a:p>
          <a:endParaRPr lang="es-ES"/>
        </a:p>
      </dgm:t>
    </dgm:pt>
    <dgm:pt modelId="{9251918D-2832-4845-84A0-B9DA5A1230A4}" type="sibTrans" cxnId="{4294FE73-AA29-4238-8661-C56021934983}">
      <dgm:prSet/>
      <dgm:spPr/>
      <dgm:t>
        <a:bodyPr/>
        <a:lstStyle/>
        <a:p>
          <a:endParaRPr lang="es-ES"/>
        </a:p>
      </dgm:t>
    </dgm:pt>
    <dgm:pt modelId="{B715D2F0-AF38-47DF-8DA4-8A1EB9758D38}">
      <dgm:prSet custT="1"/>
      <dgm:spPr/>
      <dgm:t>
        <a:bodyPr/>
        <a:lstStyle/>
        <a:p>
          <a:pPr rtl="0"/>
          <a:r>
            <a:rPr lang="x-none" sz="3200" dirty="0" smtClean="0">
              <a:solidFill>
                <a:srgbClr val="FFFF00"/>
              </a:solidFill>
            </a:rPr>
            <a:t>el tiempo</a:t>
          </a:r>
        </a:p>
        <a:p>
          <a:pPr rtl="0"/>
          <a:r>
            <a:rPr lang="x-none" sz="2800" dirty="0" smtClean="0">
              <a:solidFill>
                <a:srgbClr val="FFFF00"/>
              </a:solidFill>
            </a:rPr>
            <a:t> </a:t>
          </a:r>
          <a:r>
            <a:rPr lang="x-none" sz="2800" dirty="0" smtClean="0"/>
            <a:t>(en </a:t>
          </a:r>
          <a:r>
            <a:rPr lang="x-none" sz="2800" b="1" dirty="0" smtClean="0">
              <a:solidFill>
                <a:srgbClr val="7030A0"/>
              </a:solidFill>
            </a:rPr>
            <a:t>plazo razonable</a:t>
          </a:r>
          <a:r>
            <a:rPr lang="x-none" sz="2800" dirty="0" smtClean="0"/>
            <a:t>: implica   aumento de la </a:t>
          </a:r>
          <a:r>
            <a:rPr lang="x-none" sz="2800" b="1" dirty="0" smtClean="0">
              <a:solidFill>
                <a:srgbClr val="7030A0"/>
              </a:solidFill>
            </a:rPr>
            <a:t>concentración </a:t>
          </a:r>
          <a:r>
            <a:rPr lang="x-none" sz="2800" dirty="0" smtClean="0"/>
            <a:t>de actos</a:t>
          </a:r>
          <a:r>
            <a:rPr lang="x-none" sz="2800" dirty="0" smtClean="0">
              <a:solidFill>
                <a:srgbClr val="7030A0"/>
              </a:solidFill>
            </a:rPr>
            <a:t>,   </a:t>
          </a:r>
          <a:r>
            <a:rPr lang="x-none" sz="2800" b="1" dirty="0" smtClean="0">
              <a:solidFill>
                <a:srgbClr val="7030A0"/>
              </a:solidFill>
            </a:rPr>
            <a:t>mejor gestión </a:t>
          </a:r>
          <a:r>
            <a:rPr lang="x-none" sz="2800" dirty="0" smtClean="0"/>
            <a:t>y  la incorporacion de las nueva </a:t>
          </a:r>
          <a:r>
            <a:rPr lang="x-none" sz="2800" b="1" dirty="0" smtClean="0">
              <a:solidFill>
                <a:srgbClr val="7030A0"/>
              </a:solidFill>
            </a:rPr>
            <a:t>tecnologías - interdisciplinarias</a:t>
          </a:r>
          <a:r>
            <a:rPr lang="x-none" sz="2800" dirty="0" smtClean="0"/>
            <a:t>)</a:t>
          </a:r>
          <a:endParaRPr lang="es-ES" sz="2800" dirty="0"/>
        </a:p>
      </dgm:t>
    </dgm:pt>
    <dgm:pt modelId="{4AEB909E-FD3D-4ADA-A1C1-7BBBC0AECAFB}" type="parTrans" cxnId="{6C58928D-027D-4C83-AEAF-A824F3D47D98}">
      <dgm:prSet/>
      <dgm:spPr/>
      <dgm:t>
        <a:bodyPr/>
        <a:lstStyle/>
        <a:p>
          <a:endParaRPr lang="es-ES"/>
        </a:p>
      </dgm:t>
    </dgm:pt>
    <dgm:pt modelId="{5B071725-15F8-4F7E-B1E8-A9DA5E65B469}" type="sibTrans" cxnId="{6C58928D-027D-4C83-AEAF-A824F3D47D98}">
      <dgm:prSet/>
      <dgm:spPr/>
      <dgm:t>
        <a:bodyPr/>
        <a:lstStyle/>
        <a:p>
          <a:endParaRPr lang="es-ES"/>
        </a:p>
      </dgm:t>
    </dgm:pt>
    <dgm:pt modelId="{21E1D036-A295-4341-A07B-9196CDAFD899}" type="pres">
      <dgm:prSet presAssocID="{8F12E604-2A76-4AA2-A0D8-5131E7F6C942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1E91A07-0B1A-4DA2-8155-3A474054A05E}" type="pres">
      <dgm:prSet presAssocID="{A4010F69-F12B-4858-8D89-9ABF8C520A6C}" presName="composite" presStyleCnt="0"/>
      <dgm:spPr/>
    </dgm:pt>
    <dgm:pt modelId="{5FA66076-717D-4A8A-8063-BAFF60C40ED1}" type="pres">
      <dgm:prSet presAssocID="{A4010F69-F12B-4858-8D89-9ABF8C520A6C}" presName="imgShp" presStyleLbl="fgImgPlace1" presStyleIdx="0" presStyleCnt="3"/>
      <dgm:spPr/>
    </dgm:pt>
    <dgm:pt modelId="{240B24D0-F300-4889-8392-86D048A654E4}" type="pres">
      <dgm:prSet presAssocID="{A4010F69-F12B-4858-8D89-9ABF8C520A6C}" presName="txShp" presStyleLbl="node1" presStyleIdx="0" presStyleCnt="3" custScaleX="109166" custScaleY="222250" custLinFactNeighborX="10642" custLinFactNeighborY="-2157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9A53DC-C13D-4D9C-948E-DF210E5326AC}" type="pres">
      <dgm:prSet presAssocID="{66CB1F88-C6D5-4249-89E3-C5F05BFBA254}" presName="spacing" presStyleCnt="0"/>
      <dgm:spPr/>
    </dgm:pt>
    <dgm:pt modelId="{AEE1B438-1F0A-48C0-AF31-14AA7712B42D}" type="pres">
      <dgm:prSet presAssocID="{77891D34-7BC8-4300-AEF3-FA577E10A2E1}" presName="composite" presStyleCnt="0"/>
      <dgm:spPr/>
    </dgm:pt>
    <dgm:pt modelId="{F7E4DB4C-824F-4938-8247-AA50DD1DF4DF}" type="pres">
      <dgm:prSet presAssocID="{77891D34-7BC8-4300-AEF3-FA577E10A2E1}" presName="imgShp" presStyleLbl="fgImgPlace1" presStyleIdx="1" presStyleCnt="3"/>
      <dgm:spPr/>
    </dgm:pt>
    <dgm:pt modelId="{35D5E3E9-1842-4831-B8CE-F862ED3FD8B3}" type="pres">
      <dgm:prSet presAssocID="{77891D34-7BC8-4300-AEF3-FA577E10A2E1}" presName="txShp" presStyleLbl="node1" presStyleIdx="1" presStyleCnt="3" custAng="0" custScaleX="127914" custScaleY="224058" custLinFactNeighborX="6532" custLinFactNeighborY="1099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CA7F024-C446-4747-A69C-3A33F5028B10}" type="pres">
      <dgm:prSet presAssocID="{9251918D-2832-4845-84A0-B9DA5A1230A4}" presName="spacing" presStyleCnt="0"/>
      <dgm:spPr/>
    </dgm:pt>
    <dgm:pt modelId="{20C8DC17-FF11-4616-8F19-A2876BF9BA80}" type="pres">
      <dgm:prSet presAssocID="{B715D2F0-AF38-47DF-8DA4-8A1EB9758D38}" presName="composite" presStyleCnt="0"/>
      <dgm:spPr/>
    </dgm:pt>
    <dgm:pt modelId="{CF02131A-8A4D-4E3F-9819-A7FB3B4F9C60}" type="pres">
      <dgm:prSet presAssocID="{B715D2F0-AF38-47DF-8DA4-8A1EB9758D38}" presName="imgShp" presStyleLbl="fgImgPlace1" presStyleIdx="2" presStyleCnt="3" custFlipHor="0" custScaleX="68852" custScaleY="62236" custLinFactX="-100000" custLinFactNeighborX="-113453" custLinFactNeighborY="-4438"/>
      <dgm:spPr/>
    </dgm:pt>
    <dgm:pt modelId="{02F3F6E0-E05A-4D51-A5C0-B7C469CAF011}" type="pres">
      <dgm:prSet presAssocID="{B715D2F0-AF38-47DF-8DA4-8A1EB9758D38}" presName="txShp" presStyleLbl="node1" presStyleIdx="2" presStyleCnt="3" custScaleX="144704" custScaleY="269005" custLinFactNeighborX="-2836" custLinFactNeighborY="3191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294FE73-AA29-4238-8661-C56021934983}" srcId="{8F12E604-2A76-4AA2-A0D8-5131E7F6C942}" destId="{77891D34-7BC8-4300-AEF3-FA577E10A2E1}" srcOrd="1" destOrd="0" parTransId="{7731847C-52FB-42CE-9EA6-C0EB1F0BE7EA}" sibTransId="{9251918D-2832-4845-84A0-B9DA5A1230A4}"/>
    <dgm:cxn modelId="{231CCB20-9766-4BAC-A9EE-8C3912A34F22}" srcId="{8F12E604-2A76-4AA2-A0D8-5131E7F6C942}" destId="{A4010F69-F12B-4858-8D89-9ABF8C520A6C}" srcOrd="0" destOrd="0" parTransId="{45D5573A-9BC8-4B81-98B5-4A4F54DF7A72}" sibTransId="{66CB1F88-C6D5-4249-89E3-C5F05BFBA254}"/>
    <dgm:cxn modelId="{3199ED68-5958-4739-BEB4-837D55063B58}" type="presOf" srcId="{B715D2F0-AF38-47DF-8DA4-8A1EB9758D38}" destId="{02F3F6E0-E05A-4D51-A5C0-B7C469CAF011}" srcOrd="0" destOrd="0" presId="urn:microsoft.com/office/officeart/2005/8/layout/vList3#1"/>
    <dgm:cxn modelId="{9DE1FF74-F825-40E3-B149-55FE86A53446}" type="presOf" srcId="{77891D34-7BC8-4300-AEF3-FA577E10A2E1}" destId="{35D5E3E9-1842-4831-B8CE-F862ED3FD8B3}" srcOrd="0" destOrd="0" presId="urn:microsoft.com/office/officeart/2005/8/layout/vList3#1"/>
    <dgm:cxn modelId="{88F8A239-B54B-404A-A950-A73EC736CEEF}" type="presOf" srcId="{A4010F69-F12B-4858-8D89-9ABF8C520A6C}" destId="{240B24D0-F300-4889-8392-86D048A654E4}" srcOrd="0" destOrd="0" presId="urn:microsoft.com/office/officeart/2005/8/layout/vList3#1"/>
    <dgm:cxn modelId="{6C58928D-027D-4C83-AEAF-A824F3D47D98}" srcId="{8F12E604-2A76-4AA2-A0D8-5131E7F6C942}" destId="{B715D2F0-AF38-47DF-8DA4-8A1EB9758D38}" srcOrd="2" destOrd="0" parTransId="{4AEB909E-FD3D-4ADA-A1C1-7BBBC0AECAFB}" sibTransId="{5B071725-15F8-4F7E-B1E8-A9DA5E65B469}"/>
    <dgm:cxn modelId="{82C3A28A-2CF8-471B-BEE9-E1A3EE9F91A2}" type="presOf" srcId="{8F12E604-2A76-4AA2-A0D8-5131E7F6C942}" destId="{21E1D036-A295-4341-A07B-9196CDAFD899}" srcOrd="0" destOrd="0" presId="urn:microsoft.com/office/officeart/2005/8/layout/vList3#1"/>
    <dgm:cxn modelId="{5D0212D1-51CA-4800-AB5E-9B5A76FECEC6}" type="presParOf" srcId="{21E1D036-A295-4341-A07B-9196CDAFD899}" destId="{31E91A07-0B1A-4DA2-8155-3A474054A05E}" srcOrd="0" destOrd="0" presId="urn:microsoft.com/office/officeart/2005/8/layout/vList3#1"/>
    <dgm:cxn modelId="{76086874-1FDE-424C-8DD7-96177615AABB}" type="presParOf" srcId="{31E91A07-0B1A-4DA2-8155-3A474054A05E}" destId="{5FA66076-717D-4A8A-8063-BAFF60C40ED1}" srcOrd="0" destOrd="0" presId="urn:microsoft.com/office/officeart/2005/8/layout/vList3#1"/>
    <dgm:cxn modelId="{1A5FF1B9-D5D2-4A50-AFD1-6BB9F1FDAE45}" type="presParOf" srcId="{31E91A07-0B1A-4DA2-8155-3A474054A05E}" destId="{240B24D0-F300-4889-8392-86D048A654E4}" srcOrd="1" destOrd="0" presId="urn:microsoft.com/office/officeart/2005/8/layout/vList3#1"/>
    <dgm:cxn modelId="{5F61F83F-EE67-4FC6-B9B4-1888BD7CA74C}" type="presParOf" srcId="{21E1D036-A295-4341-A07B-9196CDAFD899}" destId="{E79A53DC-C13D-4D9C-948E-DF210E5326AC}" srcOrd="1" destOrd="0" presId="urn:microsoft.com/office/officeart/2005/8/layout/vList3#1"/>
    <dgm:cxn modelId="{E5DDBDDD-5CE7-43AE-AC10-258FE8A97A05}" type="presParOf" srcId="{21E1D036-A295-4341-A07B-9196CDAFD899}" destId="{AEE1B438-1F0A-48C0-AF31-14AA7712B42D}" srcOrd="2" destOrd="0" presId="urn:microsoft.com/office/officeart/2005/8/layout/vList3#1"/>
    <dgm:cxn modelId="{4F2E1F74-1500-441C-AC9C-9FFFA193EA0A}" type="presParOf" srcId="{AEE1B438-1F0A-48C0-AF31-14AA7712B42D}" destId="{F7E4DB4C-824F-4938-8247-AA50DD1DF4DF}" srcOrd="0" destOrd="0" presId="urn:microsoft.com/office/officeart/2005/8/layout/vList3#1"/>
    <dgm:cxn modelId="{494EA9B4-442A-4EBD-8AF5-20E99C87B85D}" type="presParOf" srcId="{AEE1B438-1F0A-48C0-AF31-14AA7712B42D}" destId="{35D5E3E9-1842-4831-B8CE-F862ED3FD8B3}" srcOrd="1" destOrd="0" presId="urn:microsoft.com/office/officeart/2005/8/layout/vList3#1"/>
    <dgm:cxn modelId="{1943351E-1F9B-412A-98C0-4AC5E9CA5859}" type="presParOf" srcId="{21E1D036-A295-4341-A07B-9196CDAFD899}" destId="{DCA7F024-C446-4747-A69C-3A33F5028B10}" srcOrd="3" destOrd="0" presId="urn:microsoft.com/office/officeart/2005/8/layout/vList3#1"/>
    <dgm:cxn modelId="{83ECAD3F-6510-4418-AE0E-82C51A02DB97}" type="presParOf" srcId="{21E1D036-A295-4341-A07B-9196CDAFD899}" destId="{20C8DC17-FF11-4616-8F19-A2876BF9BA80}" srcOrd="4" destOrd="0" presId="urn:microsoft.com/office/officeart/2005/8/layout/vList3#1"/>
    <dgm:cxn modelId="{B36F908C-5ED4-482D-BFB2-000D74BC2FB0}" type="presParOf" srcId="{20C8DC17-FF11-4616-8F19-A2876BF9BA80}" destId="{CF02131A-8A4D-4E3F-9819-A7FB3B4F9C60}" srcOrd="0" destOrd="0" presId="urn:microsoft.com/office/officeart/2005/8/layout/vList3#1"/>
    <dgm:cxn modelId="{9F3A6B97-413D-4148-A916-EF8C93752B5A}" type="presParOf" srcId="{20C8DC17-FF11-4616-8F19-A2876BF9BA80}" destId="{02F3F6E0-E05A-4D51-A5C0-B7C469CAF011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0EB3A0-A837-4D32-B005-FAA3D59637F1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4E2AD40-8700-45D9-8700-7FA9EF54230E}">
      <dgm:prSet phldrT="[Texto]"/>
      <dgm:spPr/>
      <dgm:t>
        <a:bodyPr/>
        <a:lstStyle/>
        <a:p>
          <a:r>
            <a:rPr lang="x-none" b="1" dirty="0" smtClean="0">
              <a:solidFill>
                <a:schemeClr val="tx1"/>
              </a:solidFill>
            </a:rPr>
            <a:t>DEL MODELO ADVERSARIAL</a:t>
          </a:r>
        </a:p>
        <a:p>
          <a:r>
            <a:rPr lang="x-none" b="1" dirty="0" smtClean="0">
              <a:solidFill>
                <a:schemeClr val="tx1"/>
              </a:solidFill>
            </a:rPr>
            <a:t>(escrito)</a:t>
          </a:r>
          <a:endParaRPr lang="es-ES" b="1" dirty="0">
            <a:solidFill>
              <a:schemeClr val="tx1"/>
            </a:solidFill>
          </a:endParaRPr>
        </a:p>
      </dgm:t>
    </dgm:pt>
    <dgm:pt modelId="{193CB0D3-1EAB-493E-A7B9-ECB545E7DE0A}" type="parTrans" cxnId="{54BEAB29-45B6-4C86-9488-D3E1F40BD66F}">
      <dgm:prSet/>
      <dgm:spPr/>
      <dgm:t>
        <a:bodyPr/>
        <a:lstStyle/>
        <a:p>
          <a:endParaRPr lang="es-ES"/>
        </a:p>
      </dgm:t>
    </dgm:pt>
    <dgm:pt modelId="{8458A41B-844F-4CA6-90C7-6B36F5FDAA37}" type="sibTrans" cxnId="{54BEAB29-45B6-4C86-9488-D3E1F40BD66F}">
      <dgm:prSet/>
      <dgm:spPr/>
      <dgm:t>
        <a:bodyPr/>
        <a:lstStyle/>
        <a:p>
          <a:endParaRPr lang="es-ES"/>
        </a:p>
      </dgm:t>
    </dgm:pt>
    <dgm:pt modelId="{592AA402-1C4F-46B8-9EA9-36169BC3816B}">
      <dgm:prSet phldrT="[Texto]" custT="1"/>
      <dgm:spPr/>
      <dgm:t>
        <a:bodyPr/>
        <a:lstStyle/>
        <a:p>
          <a:r>
            <a:rPr lang="x-none" sz="3600" b="1" dirty="0" smtClean="0">
              <a:solidFill>
                <a:srgbClr val="FFFF00"/>
              </a:solidFill>
            </a:rPr>
            <a:t>AL MODELO DE PROCESO POR AUDIENCIAS </a:t>
          </a:r>
          <a:endParaRPr lang="es-ES" sz="3600" b="1" dirty="0">
            <a:solidFill>
              <a:srgbClr val="FFFF00"/>
            </a:solidFill>
          </a:endParaRPr>
        </a:p>
      </dgm:t>
    </dgm:pt>
    <dgm:pt modelId="{C97077A3-1699-4BBD-9EA0-5CF7880C08D8}" type="parTrans" cxnId="{EF9D75F2-D94C-4789-9203-93DA212497C3}">
      <dgm:prSet/>
      <dgm:spPr/>
      <dgm:t>
        <a:bodyPr/>
        <a:lstStyle/>
        <a:p>
          <a:endParaRPr lang="es-ES"/>
        </a:p>
      </dgm:t>
    </dgm:pt>
    <dgm:pt modelId="{216E730B-B682-4F07-8591-631DF55F628A}" type="sibTrans" cxnId="{EF9D75F2-D94C-4789-9203-93DA212497C3}">
      <dgm:prSet/>
      <dgm:spPr/>
      <dgm:t>
        <a:bodyPr/>
        <a:lstStyle/>
        <a:p>
          <a:endParaRPr lang="es-ES"/>
        </a:p>
      </dgm:t>
    </dgm:pt>
    <dgm:pt modelId="{ACEEA6F2-3AF3-42F1-98B9-2421F866DF55}" type="pres">
      <dgm:prSet presAssocID="{0F0EB3A0-A837-4D32-B005-FAA3D59637F1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B4FB121-3B72-4A54-B3C2-D1ADDB2892B5}" type="pres">
      <dgm:prSet presAssocID="{0F0EB3A0-A837-4D32-B005-FAA3D59637F1}" presName="ribbon" presStyleLbl="node1" presStyleIdx="0" presStyleCnt="1"/>
      <dgm:spPr/>
    </dgm:pt>
    <dgm:pt modelId="{5D46C287-5883-43A0-A9FE-E286870BE42F}" type="pres">
      <dgm:prSet presAssocID="{0F0EB3A0-A837-4D32-B005-FAA3D59637F1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38BCB0D-898D-4491-ACB1-7FF3E493B7E5}" type="pres">
      <dgm:prSet presAssocID="{0F0EB3A0-A837-4D32-B005-FAA3D59637F1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EAB673B-F209-433D-B3DD-2298C68561B9}" type="presOf" srcId="{592AA402-1C4F-46B8-9EA9-36169BC3816B}" destId="{038BCB0D-898D-4491-ACB1-7FF3E493B7E5}" srcOrd="0" destOrd="0" presId="urn:microsoft.com/office/officeart/2005/8/layout/arrow6"/>
    <dgm:cxn modelId="{EF9D75F2-D94C-4789-9203-93DA212497C3}" srcId="{0F0EB3A0-A837-4D32-B005-FAA3D59637F1}" destId="{592AA402-1C4F-46B8-9EA9-36169BC3816B}" srcOrd="1" destOrd="0" parTransId="{C97077A3-1699-4BBD-9EA0-5CF7880C08D8}" sibTransId="{216E730B-B682-4F07-8591-631DF55F628A}"/>
    <dgm:cxn modelId="{054A093C-5F50-4ED6-9762-501EEBCE0AF7}" type="presOf" srcId="{0F0EB3A0-A837-4D32-B005-FAA3D59637F1}" destId="{ACEEA6F2-3AF3-42F1-98B9-2421F866DF55}" srcOrd="0" destOrd="0" presId="urn:microsoft.com/office/officeart/2005/8/layout/arrow6"/>
    <dgm:cxn modelId="{CDC11AE3-C25D-4FDE-90AB-BAE110F4FB95}" type="presOf" srcId="{24E2AD40-8700-45D9-8700-7FA9EF54230E}" destId="{5D46C287-5883-43A0-A9FE-E286870BE42F}" srcOrd="0" destOrd="0" presId="urn:microsoft.com/office/officeart/2005/8/layout/arrow6"/>
    <dgm:cxn modelId="{54BEAB29-45B6-4C86-9488-D3E1F40BD66F}" srcId="{0F0EB3A0-A837-4D32-B005-FAA3D59637F1}" destId="{24E2AD40-8700-45D9-8700-7FA9EF54230E}" srcOrd="0" destOrd="0" parTransId="{193CB0D3-1EAB-493E-A7B9-ECB545E7DE0A}" sibTransId="{8458A41B-844F-4CA6-90C7-6B36F5FDAA37}"/>
    <dgm:cxn modelId="{DDDE32D8-4A12-4FB8-8719-C609FAA47BBC}" type="presParOf" srcId="{ACEEA6F2-3AF3-42F1-98B9-2421F866DF55}" destId="{AB4FB121-3B72-4A54-B3C2-D1ADDB2892B5}" srcOrd="0" destOrd="0" presId="urn:microsoft.com/office/officeart/2005/8/layout/arrow6"/>
    <dgm:cxn modelId="{EE5610A9-C646-4F56-B897-E6D5513ED17C}" type="presParOf" srcId="{ACEEA6F2-3AF3-42F1-98B9-2421F866DF55}" destId="{5D46C287-5883-43A0-A9FE-E286870BE42F}" srcOrd="1" destOrd="0" presId="urn:microsoft.com/office/officeart/2005/8/layout/arrow6"/>
    <dgm:cxn modelId="{ABBC0A72-6742-4280-A6EB-2CD9B2481EEE}" type="presParOf" srcId="{ACEEA6F2-3AF3-42F1-98B9-2421F866DF55}" destId="{038BCB0D-898D-4491-ACB1-7FF3E493B7E5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278AEE8-1E41-44F4-84BF-E1B6583B00CE}" type="doc">
      <dgm:prSet loTypeId="urn:microsoft.com/office/officeart/2005/8/layout/arrow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02306C5-026D-4DF7-AF6A-2FF0EE441CB8}">
      <dgm:prSet phldrT="[Texto]"/>
      <dgm:spPr/>
      <dgm:t>
        <a:bodyPr/>
        <a:lstStyle/>
        <a:p>
          <a:r>
            <a:rPr lang="es-ES" b="1" dirty="0" smtClean="0"/>
            <a:t>D</a:t>
          </a:r>
          <a:r>
            <a:rPr lang="x-none" b="1" dirty="0" smtClean="0"/>
            <a:t>el modelo inquisit</a:t>
          </a:r>
          <a:r>
            <a:rPr lang="x-none" dirty="0" smtClean="0"/>
            <a:t>ivo </a:t>
          </a:r>
          <a:endParaRPr lang="es-ES" dirty="0"/>
        </a:p>
      </dgm:t>
    </dgm:pt>
    <dgm:pt modelId="{C35B8093-8463-465A-921A-76B7290F9654}" type="parTrans" cxnId="{1B207299-B587-4411-B6F0-DE04861F4AE7}">
      <dgm:prSet/>
      <dgm:spPr/>
      <dgm:t>
        <a:bodyPr/>
        <a:lstStyle/>
        <a:p>
          <a:endParaRPr lang="es-ES"/>
        </a:p>
      </dgm:t>
    </dgm:pt>
    <dgm:pt modelId="{7427B343-45A9-401B-A627-23D7AB05B6C7}" type="sibTrans" cxnId="{1B207299-B587-4411-B6F0-DE04861F4AE7}">
      <dgm:prSet/>
      <dgm:spPr/>
      <dgm:t>
        <a:bodyPr/>
        <a:lstStyle/>
        <a:p>
          <a:endParaRPr lang="es-ES"/>
        </a:p>
      </dgm:t>
    </dgm:pt>
    <dgm:pt modelId="{C2F12EB3-7BC9-4C10-ABB6-F40575C7A646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A</a:t>
          </a:r>
          <a:r>
            <a:rPr lang="x-none" b="1" dirty="0" smtClean="0">
              <a:solidFill>
                <a:schemeClr val="tx1"/>
              </a:solidFill>
            </a:rPr>
            <a:t>l modelo acusatorio </a:t>
          </a:r>
          <a:endParaRPr lang="es-ES" b="1" dirty="0">
            <a:solidFill>
              <a:schemeClr val="tx1"/>
            </a:solidFill>
          </a:endParaRPr>
        </a:p>
      </dgm:t>
    </dgm:pt>
    <dgm:pt modelId="{5688B645-58A0-4AAD-A420-B5F04CF8ACB9}" type="parTrans" cxnId="{BC9B05AB-DC7C-49D8-91DE-ECF6246AAFD8}">
      <dgm:prSet/>
      <dgm:spPr/>
      <dgm:t>
        <a:bodyPr/>
        <a:lstStyle/>
        <a:p>
          <a:endParaRPr lang="es-ES"/>
        </a:p>
      </dgm:t>
    </dgm:pt>
    <dgm:pt modelId="{2C3F1A79-32D8-4FBA-9308-2C9AA9034032}" type="sibTrans" cxnId="{BC9B05AB-DC7C-49D8-91DE-ECF6246AAFD8}">
      <dgm:prSet/>
      <dgm:spPr/>
      <dgm:t>
        <a:bodyPr/>
        <a:lstStyle/>
        <a:p>
          <a:endParaRPr lang="es-ES"/>
        </a:p>
      </dgm:t>
    </dgm:pt>
    <dgm:pt modelId="{0011B196-B0CE-4170-A7B9-1CCEF06DBC14}" type="pres">
      <dgm:prSet presAssocID="{5278AEE8-1E41-44F4-84BF-E1B6583B00C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1DD9DE8-CE51-4F4F-B3C6-9DCDAF796214}" type="pres">
      <dgm:prSet presAssocID="{802306C5-026D-4DF7-AF6A-2FF0EE441CB8}" presName="arrow" presStyleLbl="node1" presStyleIdx="0" presStyleCnt="2" custScaleX="73165" custRadScaleRad="87272" custRadScaleInc="905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EB6427A-EF7F-42D8-B0C7-42AD9F0393FC}" type="pres">
      <dgm:prSet presAssocID="{C2F12EB3-7BC9-4C10-ABB6-F40575C7A646}" presName="arrow" presStyleLbl="node1" presStyleIdx="1" presStyleCnt="2" custAng="0" custScaleX="74136" custScaleY="100074" custRadScaleRad="107969" custRadScaleInc="-669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B207299-B587-4411-B6F0-DE04861F4AE7}" srcId="{5278AEE8-1E41-44F4-84BF-E1B6583B00CE}" destId="{802306C5-026D-4DF7-AF6A-2FF0EE441CB8}" srcOrd="0" destOrd="0" parTransId="{C35B8093-8463-465A-921A-76B7290F9654}" sibTransId="{7427B343-45A9-401B-A627-23D7AB05B6C7}"/>
    <dgm:cxn modelId="{BC9B05AB-DC7C-49D8-91DE-ECF6246AAFD8}" srcId="{5278AEE8-1E41-44F4-84BF-E1B6583B00CE}" destId="{C2F12EB3-7BC9-4C10-ABB6-F40575C7A646}" srcOrd="1" destOrd="0" parTransId="{5688B645-58A0-4AAD-A420-B5F04CF8ACB9}" sibTransId="{2C3F1A79-32D8-4FBA-9308-2C9AA9034032}"/>
    <dgm:cxn modelId="{FFE20D86-C3B2-4F10-B16C-CE7BB6B25091}" type="presOf" srcId="{802306C5-026D-4DF7-AF6A-2FF0EE441CB8}" destId="{F1DD9DE8-CE51-4F4F-B3C6-9DCDAF796214}" srcOrd="0" destOrd="0" presId="urn:microsoft.com/office/officeart/2005/8/layout/arrow1"/>
    <dgm:cxn modelId="{F5E3B9C4-B8CE-422F-96CE-1C45E8BCDD95}" type="presOf" srcId="{C2F12EB3-7BC9-4C10-ABB6-F40575C7A646}" destId="{9EB6427A-EF7F-42D8-B0C7-42AD9F0393FC}" srcOrd="0" destOrd="0" presId="urn:microsoft.com/office/officeart/2005/8/layout/arrow1"/>
    <dgm:cxn modelId="{688CED5E-5C92-4C8E-90FF-291865677E08}" type="presOf" srcId="{5278AEE8-1E41-44F4-84BF-E1B6583B00CE}" destId="{0011B196-B0CE-4170-A7B9-1CCEF06DBC14}" srcOrd="0" destOrd="0" presId="urn:microsoft.com/office/officeart/2005/8/layout/arrow1"/>
    <dgm:cxn modelId="{8CC7111D-C90A-46E3-9390-C7A29404FC49}" type="presParOf" srcId="{0011B196-B0CE-4170-A7B9-1CCEF06DBC14}" destId="{F1DD9DE8-CE51-4F4F-B3C6-9DCDAF796214}" srcOrd="0" destOrd="0" presId="urn:microsoft.com/office/officeart/2005/8/layout/arrow1"/>
    <dgm:cxn modelId="{424A5B1D-4AFB-4711-9E2F-5240C6B06CD2}" type="presParOf" srcId="{0011B196-B0CE-4170-A7B9-1CCEF06DBC14}" destId="{9EB6427A-EF7F-42D8-B0C7-42AD9F0393FC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773C272-0DBD-4EAA-84E0-CFC9584ECA60}" type="doc">
      <dgm:prSet loTypeId="urn:microsoft.com/office/officeart/2005/8/layout/matrix1" loCatId="matrix" qsTypeId="urn:microsoft.com/office/officeart/2005/8/quickstyle/3d7" qsCatId="3D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1B303A9E-8FD3-43EF-A8EE-FE865802A4D2}">
      <dgm:prSet phldrT="[Texto]"/>
      <dgm:spPr/>
      <dgm:t>
        <a:bodyPr/>
        <a:lstStyle/>
        <a:p>
          <a:r>
            <a:rPr lang="es-AR" dirty="0" smtClean="0"/>
            <a:t>Tiempo razonable</a:t>
          </a:r>
          <a:endParaRPr lang="es-ES" dirty="0"/>
        </a:p>
      </dgm:t>
    </dgm:pt>
    <dgm:pt modelId="{FB03126C-4799-4911-ABD3-B0A1B5793953}" type="parTrans" cxnId="{4EE905A2-4981-4ED1-87D1-3254738FE360}">
      <dgm:prSet/>
      <dgm:spPr/>
      <dgm:t>
        <a:bodyPr/>
        <a:lstStyle/>
        <a:p>
          <a:endParaRPr lang="es-ES"/>
        </a:p>
      </dgm:t>
    </dgm:pt>
    <dgm:pt modelId="{151BCB90-F45D-4920-9F11-5998BF5B3021}" type="sibTrans" cxnId="{4EE905A2-4981-4ED1-87D1-3254738FE360}">
      <dgm:prSet/>
      <dgm:spPr/>
      <dgm:t>
        <a:bodyPr/>
        <a:lstStyle/>
        <a:p>
          <a:endParaRPr lang="es-ES"/>
        </a:p>
      </dgm:t>
    </dgm:pt>
    <dgm:pt modelId="{FF77813A-778C-4218-A596-CB5D552F059D}">
      <dgm:prSet phldrT="[Texto]"/>
      <dgm:spPr/>
      <dgm:t>
        <a:bodyPr/>
        <a:lstStyle/>
        <a:p>
          <a:r>
            <a:rPr lang="es-AR" dirty="0" smtClean="0"/>
            <a:t>Armonización</a:t>
          </a:r>
          <a:endParaRPr lang="es-ES" dirty="0"/>
        </a:p>
      </dgm:t>
    </dgm:pt>
    <dgm:pt modelId="{EEEB930C-F7D6-41EB-A5CA-40E9DC18F917}" type="parTrans" cxnId="{FF50B24E-4766-4651-9695-0CDB12AA7AA8}">
      <dgm:prSet/>
      <dgm:spPr/>
      <dgm:t>
        <a:bodyPr/>
        <a:lstStyle/>
        <a:p>
          <a:endParaRPr lang="es-ES"/>
        </a:p>
      </dgm:t>
    </dgm:pt>
    <dgm:pt modelId="{A8E5973C-BABB-4AA4-9718-0FEF9D561C12}" type="sibTrans" cxnId="{FF50B24E-4766-4651-9695-0CDB12AA7AA8}">
      <dgm:prSet/>
      <dgm:spPr/>
      <dgm:t>
        <a:bodyPr/>
        <a:lstStyle/>
        <a:p>
          <a:endParaRPr lang="es-ES"/>
        </a:p>
      </dgm:t>
    </dgm:pt>
    <dgm:pt modelId="{407E6EBF-B246-4BC8-90A6-3E7F5B0D29A2}">
      <dgm:prSet phldrT="[Texto]"/>
      <dgm:spPr/>
      <dgm:t>
        <a:bodyPr/>
        <a:lstStyle/>
        <a:p>
          <a:r>
            <a:rPr lang="es-AR" dirty="0" smtClean="0"/>
            <a:t>Colaboración</a:t>
          </a:r>
          <a:endParaRPr lang="es-ES" dirty="0"/>
        </a:p>
      </dgm:t>
    </dgm:pt>
    <dgm:pt modelId="{FD660FBD-272D-4BD0-A8F3-C62DBB7F00B3}" type="parTrans" cxnId="{1E3048B2-0041-4107-BB5A-575F0A50E651}">
      <dgm:prSet/>
      <dgm:spPr/>
      <dgm:t>
        <a:bodyPr/>
        <a:lstStyle/>
        <a:p>
          <a:endParaRPr lang="es-ES"/>
        </a:p>
      </dgm:t>
    </dgm:pt>
    <dgm:pt modelId="{966493FA-3358-47C9-A59D-39F60634E996}" type="sibTrans" cxnId="{1E3048B2-0041-4107-BB5A-575F0A50E651}">
      <dgm:prSet/>
      <dgm:spPr/>
      <dgm:t>
        <a:bodyPr/>
        <a:lstStyle/>
        <a:p>
          <a:endParaRPr lang="es-ES"/>
        </a:p>
      </dgm:t>
    </dgm:pt>
    <dgm:pt modelId="{4A5FA5AD-59A7-4FAD-A00D-893A09D029E3}">
      <dgm:prSet phldrT="[Texto]"/>
      <dgm:spPr/>
      <dgm:t>
        <a:bodyPr/>
        <a:lstStyle/>
        <a:p>
          <a:r>
            <a:rPr lang="es-AR" dirty="0" smtClean="0"/>
            <a:t>Eficiencia y eficacia</a:t>
          </a:r>
          <a:endParaRPr lang="es-ES" dirty="0"/>
        </a:p>
      </dgm:t>
    </dgm:pt>
    <dgm:pt modelId="{2C548A64-6FE1-4AE9-B5F6-2EA749BD1A2F}" type="parTrans" cxnId="{394D660D-E162-4388-9053-ED5AEB01666B}">
      <dgm:prSet/>
      <dgm:spPr/>
      <dgm:t>
        <a:bodyPr/>
        <a:lstStyle/>
        <a:p>
          <a:endParaRPr lang="es-ES"/>
        </a:p>
      </dgm:t>
    </dgm:pt>
    <dgm:pt modelId="{C3F99717-782F-4ABC-9A64-02C0EB91BCC5}" type="sibTrans" cxnId="{394D660D-E162-4388-9053-ED5AEB01666B}">
      <dgm:prSet/>
      <dgm:spPr/>
      <dgm:t>
        <a:bodyPr/>
        <a:lstStyle/>
        <a:p>
          <a:endParaRPr lang="es-ES"/>
        </a:p>
      </dgm:t>
    </dgm:pt>
    <dgm:pt modelId="{907ED962-77AF-4B57-864C-AEBEB7876EED}">
      <dgm:prSet phldrT="[Texto]"/>
      <dgm:spPr/>
      <dgm:t>
        <a:bodyPr/>
        <a:lstStyle/>
        <a:p>
          <a:r>
            <a:rPr lang="es-AR" dirty="0" smtClean="0"/>
            <a:t>Proceso por audiencia</a:t>
          </a:r>
          <a:endParaRPr lang="es-ES" dirty="0"/>
        </a:p>
      </dgm:t>
    </dgm:pt>
    <dgm:pt modelId="{92604B89-A01D-4511-8056-738BCFF56611}" type="parTrans" cxnId="{2F47EFE6-9160-4680-8059-3C286E8F4F73}">
      <dgm:prSet/>
      <dgm:spPr/>
      <dgm:t>
        <a:bodyPr/>
        <a:lstStyle/>
        <a:p>
          <a:endParaRPr lang="es-ES"/>
        </a:p>
      </dgm:t>
    </dgm:pt>
    <dgm:pt modelId="{976BF270-D0F9-4868-BBB9-1E72FCC33E89}" type="sibTrans" cxnId="{2F47EFE6-9160-4680-8059-3C286E8F4F73}">
      <dgm:prSet/>
      <dgm:spPr/>
      <dgm:t>
        <a:bodyPr/>
        <a:lstStyle/>
        <a:p>
          <a:endParaRPr lang="es-ES"/>
        </a:p>
      </dgm:t>
    </dgm:pt>
    <dgm:pt modelId="{D08EDE8C-725A-4150-BA33-5AE2F93B3D5E}" type="pres">
      <dgm:prSet presAssocID="{5773C272-0DBD-4EAA-84E0-CFC9584ECA60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43389C4-29DA-4819-B8A6-1DA3E2BC6B65}" type="pres">
      <dgm:prSet presAssocID="{5773C272-0DBD-4EAA-84E0-CFC9584ECA60}" presName="matrix" presStyleCnt="0"/>
      <dgm:spPr/>
    </dgm:pt>
    <dgm:pt modelId="{D404DB4D-EB5B-4CBF-9B67-236B24440EFF}" type="pres">
      <dgm:prSet presAssocID="{5773C272-0DBD-4EAA-84E0-CFC9584ECA60}" presName="tile1" presStyleLbl="node1" presStyleIdx="0" presStyleCnt="4"/>
      <dgm:spPr/>
      <dgm:t>
        <a:bodyPr/>
        <a:lstStyle/>
        <a:p>
          <a:endParaRPr lang="es-ES"/>
        </a:p>
      </dgm:t>
    </dgm:pt>
    <dgm:pt modelId="{C20F8DB1-D14B-41C1-94A4-13EAAD360276}" type="pres">
      <dgm:prSet presAssocID="{5773C272-0DBD-4EAA-84E0-CFC9584ECA6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FBEE50E-9681-4EEE-88FD-B789DA779215}" type="pres">
      <dgm:prSet presAssocID="{5773C272-0DBD-4EAA-84E0-CFC9584ECA60}" presName="tile2" presStyleLbl="node1" presStyleIdx="1" presStyleCnt="4"/>
      <dgm:spPr/>
      <dgm:t>
        <a:bodyPr/>
        <a:lstStyle/>
        <a:p>
          <a:endParaRPr lang="es-ES"/>
        </a:p>
      </dgm:t>
    </dgm:pt>
    <dgm:pt modelId="{99A059F1-5EA1-4DBD-8055-16C74BC838E4}" type="pres">
      <dgm:prSet presAssocID="{5773C272-0DBD-4EAA-84E0-CFC9584ECA6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D1B2C22-C019-4808-AC2E-F92D28FD39DE}" type="pres">
      <dgm:prSet presAssocID="{5773C272-0DBD-4EAA-84E0-CFC9584ECA60}" presName="tile3" presStyleLbl="node1" presStyleIdx="2" presStyleCnt="4"/>
      <dgm:spPr/>
      <dgm:t>
        <a:bodyPr/>
        <a:lstStyle/>
        <a:p>
          <a:endParaRPr lang="es-ES"/>
        </a:p>
      </dgm:t>
    </dgm:pt>
    <dgm:pt modelId="{71DBA300-A7D9-468C-8FBE-67004F46CDA0}" type="pres">
      <dgm:prSet presAssocID="{5773C272-0DBD-4EAA-84E0-CFC9584ECA6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A8BE095-E5B2-43F1-9598-9BE01ABECA36}" type="pres">
      <dgm:prSet presAssocID="{5773C272-0DBD-4EAA-84E0-CFC9584ECA60}" presName="tile4" presStyleLbl="node1" presStyleIdx="3" presStyleCnt="4"/>
      <dgm:spPr/>
      <dgm:t>
        <a:bodyPr/>
        <a:lstStyle/>
        <a:p>
          <a:endParaRPr lang="es-ES"/>
        </a:p>
      </dgm:t>
    </dgm:pt>
    <dgm:pt modelId="{0A209BCC-8190-4E81-AB94-F57C983DEFA2}" type="pres">
      <dgm:prSet presAssocID="{5773C272-0DBD-4EAA-84E0-CFC9584ECA6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721F059-49BA-4418-BE10-6FCA2910165B}" type="pres">
      <dgm:prSet presAssocID="{5773C272-0DBD-4EAA-84E0-CFC9584ECA60}" presName="centerTile" presStyleLbl="fgShp" presStyleIdx="0" presStyleCnt="1" custScaleX="120711" custScaleY="130679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</dgm:ptLst>
  <dgm:cxnLst>
    <dgm:cxn modelId="{29D59D87-B55E-47CC-A128-4E894EC3690B}" type="presOf" srcId="{FF77813A-778C-4218-A596-CB5D552F059D}" destId="{C20F8DB1-D14B-41C1-94A4-13EAAD360276}" srcOrd="1" destOrd="0" presId="urn:microsoft.com/office/officeart/2005/8/layout/matrix1"/>
    <dgm:cxn modelId="{2F47EFE6-9160-4680-8059-3C286E8F4F73}" srcId="{1B303A9E-8FD3-43EF-A8EE-FE865802A4D2}" destId="{907ED962-77AF-4B57-864C-AEBEB7876EED}" srcOrd="3" destOrd="0" parTransId="{92604B89-A01D-4511-8056-738BCFF56611}" sibTransId="{976BF270-D0F9-4868-BBB9-1E72FCC33E89}"/>
    <dgm:cxn modelId="{394D660D-E162-4388-9053-ED5AEB01666B}" srcId="{1B303A9E-8FD3-43EF-A8EE-FE865802A4D2}" destId="{4A5FA5AD-59A7-4FAD-A00D-893A09D029E3}" srcOrd="2" destOrd="0" parTransId="{2C548A64-6FE1-4AE9-B5F6-2EA749BD1A2F}" sibTransId="{C3F99717-782F-4ABC-9A64-02C0EB91BCC5}"/>
    <dgm:cxn modelId="{8C1F76D0-4CF5-4908-A230-7D1423425687}" type="presOf" srcId="{907ED962-77AF-4B57-864C-AEBEB7876EED}" destId="{0A209BCC-8190-4E81-AB94-F57C983DEFA2}" srcOrd="1" destOrd="0" presId="urn:microsoft.com/office/officeart/2005/8/layout/matrix1"/>
    <dgm:cxn modelId="{B2D1B239-9996-461F-B7D9-D9F1EF449446}" type="presOf" srcId="{5773C272-0DBD-4EAA-84E0-CFC9584ECA60}" destId="{D08EDE8C-725A-4150-BA33-5AE2F93B3D5E}" srcOrd="0" destOrd="0" presId="urn:microsoft.com/office/officeart/2005/8/layout/matrix1"/>
    <dgm:cxn modelId="{7C502522-E35E-4327-90A3-B980B3420DD0}" type="presOf" srcId="{907ED962-77AF-4B57-864C-AEBEB7876EED}" destId="{3A8BE095-E5B2-43F1-9598-9BE01ABECA36}" srcOrd="0" destOrd="0" presId="urn:microsoft.com/office/officeart/2005/8/layout/matrix1"/>
    <dgm:cxn modelId="{74C03EAE-D8A8-4324-98F7-F9A1334BB4E1}" type="presOf" srcId="{4A5FA5AD-59A7-4FAD-A00D-893A09D029E3}" destId="{DD1B2C22-C019-4808-AC2E-F92D28FD39DE}" srcOrd="0" destOrd="0" presId="urn:microsoft.com/office/officeart/2005/8/layout/matrix1"/>
    <dgm:cxn modelId="{FDA6063D-A8D2-43BD-85FB-A2E7A52EBC2C}" type="presOf" srcId="{407E6EBF-B246-4BC8-90A6-3E7F5B0D29A2}" destId="{8FBEE50E-9681-4EEE-88FD-B789DA779215}" srcOrd="0" destOrd="0" presId="urn:microsoft.com/office/officeart/2005/8/layout/matrix1"/>
    <dgm:cxn modelId="{FF50B24E-4766-4651-9695-0CDB12AA7AA8}" srcId="{1B303A9E-8FD3-43EF-A8EE-FE865802A4D2}" destId="{FF77813A-778C-4218-A596-CB5D552F059D}" srcOrd="0" destOrd="0" parTransId="{EEEB930C-F7D6-41EB-A5CA-40E9DC18F917}" sibTransId="{A8E5973C-BABB-4AA4-9718-0FEF9D561C12}"/>
    <dgm:cxn modelId="{EE79BFEE-DCFB-44F8-8887-5A103C35510E}" type="presOf" srcId="{FF77813A-778C-4218-A596-CB5D552F059D}" destId="{D404DB4D-EB5B-4CBF-9B67-236B24440EFF}" srcOrd="0" destOrd="0" presId="urn:microsoft.com/office/officeart/2005/8/layout/matrix1"/>
    <dgm:cxn modelId="{1E3048B2-0041-4107-BB5A-575F0A50E651}" srcId="{1B303A9E-8FD3-43EF-A8EE-FE865802A4D2}" destId="{407E6EBF-B246-4BC8-90A6-3E7F5B0D29A2}" srcOrd="1" destOrd="0" parTransId="{FD660FBD-272D-4BD0-A8F3-C62DBB7F00B3}" sibTransId="{966493FA-3358-47C9-A59D-39F60634E996}"/>
    <dgm:cxn modelId="{4EE905A2-4981-4ED1-87D1-3254738FE360}" srcId="{5773C272-0DBD-4EAA-84E0-CFC9584ECA60}" destId="{1B303A9E-8FD3-43EF-A8EE-FE865802A4D2}" srcOrd="0" destOrd="0" parTransId="{FB03126C-4799-4911-ABD3-B0A1B5793953}" sibTransId="{151BCB90-F45D-4920-9F11-5998BF5B3021}"/>
    <dgm:cxn modelId="{E14253BF-B7E0-4DE7-B69E-745DE4F63E59}" type="presOf" srcId="{407E6EBF-B246-4BC8-90A6-3E7F5B0D29A2}" destId="{99A059F1-5EA1-4DBD-8055-16C74BC838E4}" srcOrd="1" destOrd="0" presId="urn:microsoft.com/office/officeart/2005/8/layout/matrix1"/>
    <dgm:cxn modelId="{A320A5FF-96E6-4D5D-A7EB-799D0467051F}" type="presOf" srcId="{4A5FA5AD-59A7-4FAD-A00D-893A09D029E3}" destId="{71DBA300-A7D9-468C-8FBE-67004F46CDA0}" srcOrd="1" destOrd="0" presId="urn:microsoft.com/office/officeart/2005/8/layout/matrix1"/>
    <dgm:cxn modelId="{61AE4FED-47E7-4A0A-B9DD-1AD836109337}" type="presOf" srcId="{1B303A9E-8FD3-43EF-A8EE-FE865802A4D2}" destId="{1721F059-49BA-4418-BE10-6FCA2910165B}" srcOrd="0" destOrd="0" presId="urn:microsoft.com/office/officeart/2005/8/layout/matrix1"/>
    <dgm:cxn modelId="{885281E8-5868-456C-8857-25CCAF73AF79}" type="presParOf" srcId="{D08EDE8C-725A-4150-BA33-5AE2F93B3D5E}" destId="{043389C4-29DA-4819-B8A6-1DA3E2BC6B65}" srcOrd="0" destOrd="0" presId="urn:microsoft.com/office/officeart/2005/8/layout/matrix1"/>
    <dgm:cxn modelId="{CA88330F-6F34-46C1-9EC3-C86FFF7A5CA9}" type="presParOf" srcId="{043389C4-29DA-4819-B8A6-1DA3E2BC6B65}" destId="{D404DB4D-EB5B-4CBF-9B67-236B24440EFF}" srcOrd="0" destOrd="0" presId="urn:microsoft.com/office/officeart/2005/8/layout/matrix1"/>
    <dgm:cxn modelId="{B921E9BD-0981-4C58-B40E-947A54FCE29A}" type="presParOf" srcId="{043389C4-29DA-4819-B8A6-1DA3E2BC6B65}" destId="{C20F8DB1-D14B-41C1-94A4-13EAAD360276}" srcOrd="1" destOrd="0" presId="urn:microsoft.com/office/officeart/2005/8/layout/matrix1"/>
    <dgm:cxn modelId="{58562E0E-A25E-48B6-AC17-A30B3CD3CAAC}" type="presParOf" srcId="{043389C4-29DA-4819-B8A6-1DA3E2BC6B65}" destId="{8FBEE50E-9681-4EEE-88FD-B789DA779215}" srcOrd="2" destOrd="0" presId="urn:microsoft.com/office/officeart/2005/8/layout/matrix1"/>
    <dgm:cxn modelId="{715C8CD9-DCA0-45C9-8AA2-E090D21F816A}" type="presParOf" srcId="{043389C4-29DA-4819-B8A6-1DA3E2BC6B65}" destId="{99A059F1-5EA1-4DBD-8055-16C74BC838E4}" srcOrd="3" destOrd="0" presId="urn:microsoft.com/office/officeart/2005/8/layout/matrix1"/>
    <dgm:cxn modelId="{1862F801-8751-46F8-940E-EBE55F21A67C}" type="presParOf" srcId="{043389C4-29DA-4819-B8A6-1DA3E2BC6B65}" destId="{DD1B2C22-C019-4808-AC2E-F92D28FD39DE}" srcOrd="4" destOrd="0" presId="urn:microsoft.com/office/officeart/2005/8/layout/matrix1"/>
    <dgm:cxn modelId="{AC7B6705-8BCA-445C-859D-E44DE3DBD5A9}" type="presParOf" srcId="{043389C4-29DA-4819-B8A6-1DA3E2BC6B65}" destId="{71DBA300-A7D9-468C-8FBE-67004F46CDA0}" srcOrd="5" destOrd="0" presId="urn:microsoft.com/office/officeart/2005/8/layout/matrix1"/>
    <dgm:cxn modelId="{43F54806-0FB3-45B5-954B-4167DC960E99}" type="presParOf" srcId="{043389C4-29DA-4819-B8A6-1DA3E2BC6B65}" destId="{3A8BE095-E5B2-43F1-9598-9BE01ABECA36}" srcOrd="6" destOrd="0" presId="urn:microsoft.com/office/officeart/2005/8/layout/matrix1"/>
    <dgm:cxn modelId="{612CB516-CCA4-4828-9944-71290DC1A2E3}" type="presParOf" srcId="{043389C4-29DA-4819-B8A6-1DA3E2BC6B65}" destId="{0A209BCC-8190-4E81-AB94-F57C983DEFA2}" srcOrd="7" destOrd="0" presId="urn:microsoft.com/office/officeart/2005/8/layout/matrix1"/>
    <dgm:cxn modelId="{7AF7A960-CBBE-48F5-9C82-730491A88F34}" type="presParOf" srcId="{D08EDE8C-725A-4150-BA33-5AE2F93B3D5E}" destId="{1721F059-49BA-4418-BE10-6FCA2910165B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5A752E3-F942-4ED5-AEDD-5F159E913623}" type="doc">
      <dgm:prSet loTypeId="urn:microsoft.com/office/officeart/2005/8/layout/balance1" loCatId="relationship" qsTypeId="urn:microsoft.com/office/officeart/2005/8/quickstyle/3d7" qsCatId="3D" csTypeId="urn:microsoft.com/office/officeart/2005/8/colors/colorful1#2" csCatId="colorful" phldr="1"/>
      <dgm:spPr/>
      <dgm:t>
        <a:bodyPr/>
        <a:lstStyle/>
        <a:p>
          <a:endParaRPr lang="es-ES"/>
        </a:p>
      </dgm:t>
    </dgm:pt>
    <dgm:pt modelId="{5E68AE5A-51D2-45CE-A175-B8C76C8661FE}">
      <dgm:prSet phldrT="[Texto]" custT="1"/>
      <dgm:spPr/>
      <dgm:t>
        <a:bodyPr/>
        <a:lstStyle/>
        <a:p>
          <a:r>
            <a:rPr lang="es-AR" sz="2000" b="1" dirty="0" smtClean="0"/>
            <a:t>Oral</a:t>
          </a:r>
          <a:r>
            <a:rPr lang="es-AR" sz="2000" b="0" dirty="0" smtClean="0"/>
            <a:t> (con soporte electrónico)</a:t>
          </a:r>
          <a:endParaRPr lang="es-ES" sz="2000" b="0" dirty="0"/>
        </a:p>
      </dgm:t>
    </dgm:pt>
    <dgm:pt modelId="{DD454224-FFDD-4DF1-AD3B-8E0000004885}" type="parTrans" cxnId="{EF785B37-0445-4369-9126-96A41BDBE3EC}">
      <dgm:prSet/>
      <dgm:spPr/>
      <dgm:t>
        <a:bodyPr/>
        <a:lstStyle/>
        <a:p>
          <a:endParaRPr lang="es-ES" sz="1800" b="0"/>
        </a:p>
      </dgm:t>
    </dgm:pt>
    <dgm:pt modelId="{AFB4FD9B-8845-46EA-A04F-BB97F9CF16D7}" type="sibTrans" cxnId="{EF785B37-0445-4369-9126-96A41BDBE3EC}">
      <dgm:prSet/>
      <dgm:spPr/>
      <dgm:t>
        <a:bodyPr/>
        <a:lstStyle/>
        <a:p>
          <a:endParaRPr lang="es-ES" sz="1800" b="0"/>
        </a:p>
      </dgm:t>
    </dgm:pt>
    <dgm:pt modelId="{C75D594E-21D8-46C7-B2AC-63F7CCBE8379}">
      <dgm:prSet phldrT="[Texto]" custT="1"/>
      <dgm:spPr/>
      <dgm:t>
        <a:bodyPr/>
        <a:lstStyle/>
        <a:p>
          <a:r>
            <a:rPr lang="es-AR" sz="2000" b="1" dirty="0" smtClean="0"/>
            <a:t>Audiencia de vista de causa</a:t>
          </a:r>
          <a:endParaRPr lang="es-ES" sz="2000" b="1" dirty="0"/>
        </a:p>
      </dgm:t>
    </dgm:pt>
    <dgm:pt modelId="{D1911DD7-6B9F-4988-A868-60C91695F562}" type="parTrans" cxnId="{13FCAAB6-9CC2-45D9-BE1F-7EA70803A5BB}">
      <dgm:prSet/>
      <dgm:spPr/>
      <dgm:t>
        <a:bodyPr/>
        <a:lstStyle/>
        <a:p>
          <a:endParaRPr lang="es-ES" sz="1800" b="0"/>
        </a:p>
      </dgm:t>
    </dgm:pt>
    <dgm:pt modelId="{94F6DA33-5002-4F3C-98D3-E8EEA2D49D6F}" type="sibTrans" cxnId="{13FCAAB6-9CC2-45D9-BE1F-7EA70803A5BB}">
      <dgm:prSet/>
      <dgm:spPr/>
      <dgm:t>
        <a:bodyPr/>
        <a:lstStyle/>
        <a:p>
          <a:endParaRPr lang="es-ES" sz="1800" b="0"/>
        </a:p>
      </dgm:t>
    </dgm:pt>
    <dgm:pt modelId="{B1C3275A-5360-4412-B09C-F5E83522160D}">
      <dgm:prSet phldrT="[Texto]" custT="1"/>
      <dgm:spPr/>
      <dgm:t>
        <a:bodyPr/>
        <a:lstStyle/>
        <a:p>
          <a:r>
            <a:rPr lang="es-AR" sz="2000" b="1" dirty="0" smtClean="0"/>
            <a:t>Audiencia preliminar</a:t>
          </a:r>
          <a:endParaRPr lang="es-ES" sz="2000" b="1" dirty="0"/>
        </a:p>
      </dgm:t>
    </dgm:pt>
    <dgm:pt modelId="{347005C4-BB75-4ACF-8FD3-50A83A7C3946}" type="parTrans" cxnId="{C1EBF2B7-D880-4022-8578-AEA7265CE78B}">
      <dgm:prSet/>
      <dgm:spPr/>
      <dgm:t>
        <a:bodyPr/>
        <a:lstStyle/>
        <a:p>
          <a:endParaRPr lang="es-ES" sz="1800" b="0"/>
        </a:p>
      </dgm:t>
    </dgm:pt>
    <dgm:pt modelId="{6DFA0750-00C7-49C0-9C21-0E39E1D9D4C6}" type="sibTrans" cxnId="{C1EBF2B7-D880-4022-8578-AEA7265CE78B}">
      <dgm:prSet/>
      <dgm:spPr/>
      <dgm:t>
        <a:bodyPr/>
        <a:lstStyle/>
        <a:p>
          <a:endParaRPr lang="es-ES" sz="1800" b="0"/>
        </a:p>
      </dgm:t>
    </dgm:pt>
    <dgm:pt modelId="{52B69651-BC2B-4432-9ACE-C729C0356DE3}">
      <dgm:prSet phldrT="[Texto]" custT="1"/>
      <dgm:spPr/>
      <dgm:t>
        <a:bodyPr/>
        <a:lstStyle/>
        <a:p>
          <a:r>
            <a:rPr lang="es-AR" sz="2000" b="1" dirty="0" smtClean="0"/>
            <a:t>Escrito</a:t>
          </a:r>
          <a:r>
            <a:rPr lang="es-AR" sz="2000" b="0" dirty="0" smtClean="0"/>
            <a:t> (Soporte papel o electrónico)</a:t>
          </a:r>
          <a:endParaRPr lang="es-ES" sz="2000" b="0" dirty="0"/>
        </a:p>
      </dgm:t>
    </dgm:pt>
    <dgm:pt modelId="{2D29CB59-D7C3-43C5-BA39-FE66779AD75F}" type="parTrans" cxnId="{1CF5898C-D619-43B6-8182-19F70658FAC7}">
      <dgm:prSet/>
      <dgm:spPr/>
      <dgm:t>
        <a:bodyPr/>
        <a:lstStyle/>
        <a:p>
          <a:endParaRPr lang="es-ES" sz="1800" b="0"/>
        </a:p>
      </dgm:t>
    </dgm:pt>
    <dgm:pt modelId="{F8741286-B2CB-49A8-A24C-B92C3A6A4763}" type="sibTrans" cxnId="{1CF5898C-D619-43B6-8182-19F70658FAC7}">
      <dgm:prSet/>
      <dgm:spPr/>
      <dgm:t>
        <a:bodyPr/>
        <a:lstStyle/>
        <a:p>
          <a:endParaRPr lang="es-ES" sz="1800" b="0"/>
        </a:p>
      </dgm:t>
    </dgm:pt>
    <dgm:pt modelId="{6D12A757-FF01-406A-9722-BABCB36524FB}">
      <dgm:prSet phldrT="[Texto]" custT="1"/>
      <dgm:spPr/>
      <dgm:t>
        <a:bodyPr/>
        <a:lstStyle/>
        <a:p>
          <a:r>
            <a:rPr lang="es-AR" sz="2000" b="1" dirty="0" smtClean="0"/>
            <a:t>Sentencia</a:t>
          </a:r>
          <a:endParaRPr lang="es-ES" sz="2000" b="1" dirty="0"/>
        </a:p>
      </dgm:t>
    </dgm:pt>
    <dgm:pt modelId="{D6E55667-CF8F-457A-8C52-6A3603A7F7AB}" type="parTrans" cxnId="{AEF95240-B753-4A53-AFB2-D4ADD01BA4C0}">
      <dgm:prSet/>
      <dgm:spPr/>
      <dgm:t>
        <a:bodyPr/>
        <a:lstStyle/>
        <a:p>
          <a:endParaRPr lang="es-ES" sz="1800" b="0"/>
        </a:p>
      </dgm:t>
    </dgm:pt>
    <dgm:pt modelId="{6F5E6D96-1B6D-48B8-9297-B24342D5996C}" type="sibTrans" cxnId="{AEF95240-B753-4A53-AFB2-D4ADD01BA4C0}">
      <dgm:prSet/>
      <dgm:spPr/>
      <dgm:t>
        <a:bodyPr/>
        <a:lstStyle/>
        <a:p>
          <a:endParaRPr lang="es-ES" sz="1800" b="0"/>
        </a:p>
      </dgm:t>
    </dgm:pt>
    <dgm:pt modelId="{806044D2-87A3-4841-BDAC-57E2271A1082}">
      <dgm:prSet phldrT="[Texto]" custT="1"/>
      <dgm:spPr/>
      <dgm:t>
        <a:bodyPr/>
        <a:lstStyle/>
        <a:p>
          <a:r>
            <a:rPr lang="es-AR" sz="2000" b="1" dirty="0" smtClean="0"/>
            <a:t>Prueba </a:t>
          </a:r>
          <a:endParaRPr lang="es-ES" sz="2000" b="1" dirty="0"/>
        </a:p>
      </dgm:t>
    </dgm:pt>
    <dgm:pt modelId="{789DAA60-D777-41F2-A2D7-BE6FF6824257}" type="parTrans" cxnId="{B5BF2612-CC9E-4D31-85CF-DEE65A8E90F0}">
      <dgm:prSet/>
      <dgm:spPr/>
      <dgm:t>
        <a:bodyPr/>
        <a:lstStyle/>
        <a:p>
          <a:endParaRPr lang="es-ES" sz="1800" b="0"/>
        </a:p>
      </dgm:t>
    </dgm:pt>
    <dgm:pt modelId="{DC232D7C-E37F-49EA-839A-02DBBFABD34E}" type="sibTrans" cxnId="{B5BF2612-CC9E-4D31-85CF-DEE65A8E90F0}">
      <dgm:prSet/>
      <dgm:spPr/>
      <dgm:t>
        <a:bodyPr/>
        <a:lstStyle/>
        <a:p>
          <a:endParaRPr lang="es-ES" sz="1800" b="0"/>
        </a:p>
      </dgm:t>
    </dgm:pt>
    <dgm:pt modelId="{F9510550-85CC-4E9F-B41A-807B835421ED}">
      <dgm:prSet phldrT="[Texto]" custT="1"/>
      <dgm:spPr/>
      <dgm:t>
        <a:bodyPr/>
        <a:lstStyle/>
        <a:p>
          <a:r>
            <a:rPr lang="es-AR" sz="2000" b="1" dirty="0" smtClean="0"/>
            <a:t>Período </a:t>
          </a:r>
          <a:r>
            <a:rPr lang="es-AR" sz="2000" b="1" dirty="0" err="1" smtClean="0"/>
            <a:t>introductivo</a:t>
          </a:r>
          <a:endParaRPr lang="es-ES" sz="2000" b="1" dirty="0"/>
        </a:p>
      </dgm:t>
    </dgm:pt>
    <dgm:pt modelId="{90BE2D8B-36E9-411E-BC2F-26EB92789588}" type="parTrans" cxnId="{0A450B15-71D7-4D3E-8EDD-BBC670E230E3}">
      <dgm:prSet/>
      <dgm:spPr/>
      <dgm:t>
        <a:bodyPr/>
        <a:lstStyle/>
        <a:p>
          <a:endParaRPr lang="es-ES" sz="1800" b="0"/>
        </a:p>
      </dgm:t>
    </dgm:pt>
    <dgm:pt modelId="{37C12E62-227E-40B0-A1E4-44074FE70880}" type="sibTrans" cxnId="{0A450B15-71D7-4D3E-8EDD-BBC670E230E3}">
      <dgm:prSet/>
      <dgm:spPr/>
      <dgm:t>
        <a:bodyPr/>
        <a:lstStyle/>
        <a:p>
          <a:endParaRPr lang="es-ES" sz="1800" b="0"/>
        </a:p>
      </dgm:t>
    </dgm:pt>
    <dgm:pt modelId="{8F07412B-D419-4182-AE03-37490F1A6EE8}" type="pres">
      <dgm:prSet presAssocID="{05A752E3-F942-4ED5-AEDD-5F159E913623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40E53C7-2B17-4890-9B4E-EC05C9B0FADF}" type="pres">
      <dgm:prSet presAssocID="{05A752E3-F942-4ED5-AEDD-5F159E913623}" presName="dummyMaxCanvas" presStyleCnt="0"/>
      <dgm:spPr/>
    </dgm:pt>
    <dgm:pt modelId="{820BDCAA-6D88-401C-B962-72188102AB14}" type="pres">
      <dgm:prSet presAssocID="{05A752E3-F942-4ED5-AEDD-5F159E913623}" presName="parentComposite" presStyleCnt="0"/>
      <dgm:spPr/>
    </dgm:pt>
    <dgm:pt modelId="{EEF9167C-A63A-46BA-9DA1-FD893F531549}" type="pres">
      <dgm:prSet presAssocID="{05A752E3-F942-4ED5-AEDD-5F159E913623}" presName="parent1" presStyleLbl="alignAccFollowNode1" presStyleIdx="0" presStyleCnt="4" custScaleX="120720" custScaleY="103520">
        <dgm:presLayoutVars>
          <dgm:chMax val="4"/>
        </dgm:presLayoutVars>
      </dgm:prSet>
      <dgm:spPr/>
      <dgm:t>
        <a:bodyPr/>
        <a:lstStyle/>
        <a:p>
          <a:endParaRPr lang="es-ES"/>
        </a:p>
      </dgm:t>
    </dgm:pt>
    <dgm:pt modelId="{84190B68-1736-4E7C-B710-EF716DA5157F}" type="pres">
      <dgm:prSet presAssocID="{05A752E3-F942-4ED5-AEDD-5F159E913623}" presName="parent2" presStyleLbl="alignAccFollowNode1" presStyleIdx="1" presStyleCnt="4" custScaleX="122960" custScaleY="107040" custLinFactNeighborX="-6496">
        <dgm:presLayoutVars>
          <dgm:chMax val="4"/>
        </dgm:presLayoutVars>
      </dgm:prSet>
      <dgm:spPr/>
      <dgm:t>
        <a:bodyPr/>
        <a:lstStyle/>
        <a:p>
          <a:endParaRPr lang="es-ES"/>
        </a:p>
      </dgm:t>
    </dgm:pt>
    <dgm:pt modelId="{EA927155-89AF-4EB3-9369-076F62125297}" type="pres">
      <dgm:prSet presAssocID="{05A752E3-F942-4ED5-AEDD-5F159E913623}" presName="childrenComposite" presStyleCnt="0"/>
      <dgm:spPr/>
    </dgm:pt>
    <dgm:pt modelId="{2602A440-5691-4166-8AFB-ADEBB4781654}" type="pres">
      <dgm:prSet presAssocID="{05A752E3-F942-4ED5-AEDD-5F159E913623}" presName="dummyMaxCanvas_ChildArea" presStyleCnt="0"/>
      <dgm:spPr/>
    </dgm:pt>
    <dgm:pt modelId="{283D4C1E-3014-47C9-8396-080457027CA7}" type="pres">
      <dgm:prSet presAssocID="{05A752E3-F942-4ED5-AEDD-5F159E913623}" presName="fulcrum" presStyleLbl="alignAccFollowNode1" presStyleIdx="2" presStyleCnt="4"/>
      <dgm:spPr/>
    </dgm:pt>
    <dgm:pt modelId="{4F1E1D20-5053-4E4E-8EE9-23D079A34853}" type="pres">
      <dgm:prSet presAssocID="{05A752E3-F942-4ED5-AEDD-5F159E913623}" presName="balance_23" presStyleLbl="alignAccFollowNode1" presStyleIdx="3" presStyleCnt="4" custAng="21360000">
        <dgm:presLayoutVars>
          <dgm:bulletEnabled val="1"/>
        </dgm:presLayoutVars>
      </dgm:prSet>
      <dgm:spPr/>
    </dgm:pt>
    <dgm:pt modelId="{7A4F00D7-7C89-47D4-9F5B-9E3B026588A5}" type="pres">
      <dgm:prSet presAssocID="{05A752E3-F942-4ED5-AEDD-5F159E913623}" presName="right_23_1" presStyleLbl="node1" presStyleIdx="0" presStyleCnt="5" custAng="21360000" custLinFactNeighborX="-6851" custLinFactNeighborY="-1263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1F94F0B-7ECF-442E-A550-211F3B1655F4}" type="pres">
      <dgm:prSet presAssocID="{05A752E3-F942-4ED5-AEDD-5F159E913623}" presName="right_23_2" presStyleLbl="node1" presStyleIdx="1" presStyleCnt="5" custAng="21360000" custLinFactNeighborX="-10364" custLinFactNeighborY="-1552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CE6C9CA-B46B-4129-83FE-AA92FAD4BA49}" type="pres">
      <dgm:prSet presAssocID="{05A752E3-F942-4ED5-AEDD-5F159E913623}" presName="right_23_3" presStyleLbl="node1" presStyleIdx="2" presStyleCnt="5" custAng="21360000" custLinFactNeighborX="-13878" custLinFactNeighborY="-2186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F466164-0C8E-43B5-9D74-4383D4D77CEF}" type="pres">
      <dgm:prSet presAssocID="{05A752E3-F942-4ED5-AEDD-5F159E913623}" presName="left_23_1" presStyleLbl="node1" presStyleIdx="3" presStyleCnt="5" custAng="21360000" custLinFactNeighborX="2178" custLinFactNeighborY="-2609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624C042-5DD4-4FC2-898A-A91DF002A188}" type="pres">
      <dgm:prSet presAssocID="{05A752E3-F942-4ED5-AEDD-5F159E913623}" presName="left_23_2" presStyleLbl="node1" presStyleIdx="4" presStyleCnt="5" custAng="21360000" custLinFactNeighborX="-4551" custLinFactNeighborY="-4035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B5F6321-3A9A-48AF-9151-ECEE4E93D7CB}" type="presOf" srcId="{6D12A757-FF01-406A-9722-BABCB36524FB}" destId="{7A4F00D7-7C89-47D4-9F5B-9E3B026588A5}" srcOrd="0" destOrd="0" presId="urn:microsoft.com/office/officeart/2005/8/layout/balance1"/>
    <dgm:cxn modelId="{13FCAAB6-9CC2-45D9-BE1F-7EA70803A5BB}" srcId="{5E68AE5A-51D2-45CE-A175-B8C76C8661FE}" destId="{C75D594E-21D8-46C7-B2AC-63F7CCBE8379}" srcOrd="0" destOrd="0" parTransId="{D1911DD7-6B9F-4988-A868-60C91695F562}" sibTransId="{94F6DA33-5002-4F3C-98D3-E8EEA2D49D6F}"/>
    <dgm:cxn modelId="{AEF95240-B753-4A53-AFB2-D4ADD01BA4C0}" srcId="{52B69651-BC2B-4432-9ACE-C729C0356DE3}" destId="{6D12A757-FF01-406A-9722-BABCB36524FB}" srcOrd="0" destOrd="0" parTransId="{D6E55667-CF8F-457A-8C52-6A3603A7F7AB}" sibTransId="{6F5E6D96-1B6D-48B8-9297-B24342D5996C}"/>
    <dgm:cxn modelId="{1CF5898C-D619-43B6-8182-19F70658FAC7}" srcId="{05A752E3-F942-4ED5-AEDD-5F159E913623}" destId="{52B69651-BC2B-4432-9ACE-C729C0356DE3}" srcOrd="1" destOrd="0" parTransId="{2D29CB59-D7C3-43C5-BA39-FE66779AD75F}" sibTransId="{F8741286-B2CB-49A8-A24C-B92C3A6A4763}"/>
    <dgm:cxn modelId="{583E4085-E0AA-40F3-86CD-1AFCB9EA1530}" type="presOf" srcId="{52B69651-BC2B-4432-9ACE-C729C0356DE3}" destId="{84190B68-1736-4E7C-B710-EF716DA5157F}" srcOrd="0" destOrd="0" presId="urn:microsoft.com/office/officeart/2005/8/layout/balance1"/>
    <dgm:cxn modelId="{0A450B15-71D7-4D3E-8EDD-BBC670E230E3}" srcId="{52B69651-BC2B-4432-9ACE-C729C0356DE3}" destId="{F9510550-85CC-4E9F-B41A-807B835421ED}" srcOrd="2" destOrd="0" parTransId="{90BE2D8B-36E9-411E-BC2F-26EB92789588}" sibTransId="{37C12E62-227E-40B0-A1E4-44074FE70880}"/>
    <dgm:cxn modelId="{52FC39D7-010C-4B2F-8B88-BF86D9CCFF14}" type="presOf" srcId="{806044D2-87A3-4841-BDAC-57E2271A1082}" destId="{F1F94F0B-7ECF-442E-A550-211F3B1655F4}" srcOrd="0" destOrd="0" presId="urn:microsoft.com/office/officeart/2005/8/layout/balance1"/>
    <dgm:cxn modelId="{2A5F2CC7-93EA-447E-B07C-E7D17AE60CCF}" type="presOf" srcId="{5E68AE5A-51D2-45CE-A175-B8C76C8661FE}" destId="{EEF9167C-A63A-46BA-9DA1-FD893F531549}" srcOrd="0" destOrd="0" presId="urn:microsoft.com/office/officeart/2005/8/layout/balance1"/>
    <dgm:cxn modelId="{07D20F59-5F83-41A9-9918-6DA7BD36D20E}" type="presOf" srcId="{C75D594E-21D8-46C7-B2AC-63F7CCBE8379}" destId="{BF466164-0C8E-43B5-9D74-4383D4D77CEF}" srcOrd="0" destOrd="0" presId="urn:microsoft.com/office/officeart/2005/8/layout/balance1"/>
    <dgm:cxn modelId="{710DEA66-A270-415F-9E1C-BD8DE59AD79F}" type="presOf" srcId="{B1C3275A-5360-4412-B09C-F5E83522160D}" destId="{F624C042-5DD4-4FC2-898A-A91DF002A188}" srcOrd="0" destOrd="0" presId="urn:microsoft.com/office/officeart/2005/8/layout/balance1"/>
    <dgm:cxn modelId="{120CD0C7-2F05-485A-A6CF-2B46E9EE389E}" type="presOf" srcId="{F9510550-85CC-4E9F-B41A-807B835421ED}" destId="{BCE6C9CA-B46B-4129-83FE-AA92FAD4BA49}" srcOrd="0" destOrd="0" presId="urn:microsoft.com/office/officeart/2005/8/layout/balance1"/>
    <dgm:cxn modelId="{EF785B37-0445-4369-9126-96A41BDBE3EC}" srcId="{05A752E3-F942-4ED5-AEDD-5F159E913623}" destId="{5E68AE5A-51D2-45CE-A175-B8C76C8661FE}" srcOrd="0" destOrd="0" parTransId="{DD454224-FFDD-4DF1-AD3B-8E0000004885}" sibTransId="{AFB4FD9B-8845-46EA-A04F-BB97F9CF16D7}"/>
    <dgm:cxn modelId="{B5BF2612-CC9E-4D31-85CF-DEE65A8E90F0}" srcId="{52B69651-BC2B-4432-9ACE-C729C0356DE3}" destId="{806044D2-87A3-4841-BDAC-57E2271A1082}" srcOrd="1" destOrd="0" parTransId="{789DAA60-D777-41F2-A2D7-BE6FF6824257}" sibTransId="{DC232D7C-E37F-49EA-839A-02DBBFABD34E}"/>
    <dgm:cxn modelId="{5F58876D-0F0C-4544-9CE7-2AAB0214CEE9}" type="presOf" srcId="{05A752E3-F942-4ED5-AEDD-5F159E913623}" destId="{8F07412B-D419-4182-AE03-37490F1A6EE8}" srcOrd="0" destOrd="0" presId="urn:microsoft.com/office/officeart/2005/8/layout/balance1"/>
    <dgm:cxn modelId="{C1EBF2B7-D880-4022-8578-AEA7265CE78B}" srcId="{5E68AE5A-51D2-45CE-A175-B8C76C8661FE}" destId="{B1C3275A-5360-4412-B09C-F5E83522160D}" srcOrd="1" destOrd="0" parTransId="{347005C4-BB75-4ACF-8FD3-50A83A7C3946}" sibTransId="{6DFA0750-00C7-49C0-9C21-0E39E1D9D4C6}"/>
    <dgm:cxn modelId="{5DDE5DCC-4B38-4AB5-83AA-5C5B9EF655F2}" type="presParOf" srcId="{8F07412B-D419-4182-AE03-37490F1A6EE8}" destId="{040E53C7-2B17-4890-9B4E-EC05C9B0FADF}" srcOrd="0" destOrd="0" presId="urn:microsoft.com/office/officeart/2005/8/layout/balance1"/>
    <dgm:cxn modelId="{6C150546-236B-4263-BEDE-072302CD0E3F}" type="presParOf" srcId="{8F07412B-D419-4182-AE03-37490F1A6EE8}" destId="{820BDCAA-6D88-401C-B962-72188102AB14}" srcOrd="1" destOrd="0" presId="urn:microsoft.com/office/officeart/2005/8/layout/balance1"/>
    <dgm:cxn modelId="{D9643127-B860-48F2-B03D-F9FA492B798B}" type="presParOf" srcId="{820BDCAA-6D88-401C-B962-72188102AB14}" destId="{EEF9167C-A63A-46BA-9DA1-FD893F531549}" srcOrd="0" destOrd="0" presId="urn:microsoft.com/office/officeart/2005/8/layout/balance1"/>
    <dgm:cxn modelId="{8C569185-E2F7-49ED-859E-2CAD9E21AC2C}" type="presParOf" srcId="{820BDCAA-6D88-401C-B962-72188102AB14}" destId="{84190B68-1736-4E7C-B710-EF716DA5157F}" srcOrd="1" destOrd="0" presId="urn:microsoft.com/office/officeart/2005/8/layout/balance1"/>
    <dgm:cxn modelId="{65BBDB7D-02C4-4869-9C3A-01E308DCBE22}" type="presParOf" srcId="{8F07412B-D419-4182-AE03-37490F1A6EE8}" destId="{EA927155-89AF-4EB3-9369-076F62125297}" srcOrd="2" destOrd="0" presId="urn:microsoft.com/office/officeart/2005/8/layout/balance1"/>
    <dgm:cxn modelId="{6FEC34A0-18B4-4225-B63E-1D24D0DA6857}" type="presParOf" srcId="{EA927155-89AF-4EB3-9369-076F62125297}" destId="{2602A440-5691-4166-8AFB-ADEBB4781654}" srcOrd="0" destOrd="0" presId="urn:microsoft.com/office/officeart/2005/8/layout/balance1"/>
    <dgm:cxn modelId="{046CA448-D321-401C-BAA5-5B921EC8162A}" type="presParOf" srcId="{EA927155-89AF-4EB3-9369-076F62125297}" destId="{283D4C1E-3014-47C9-8396-080457027CA7}" srcOrd="1" destOrd="0" presId="urn:microsoft.com/office/officeart/2005/8/layout/balance1"/>
    <dgm:cxn modelId="{B55E95FA-AEB0-4BF9-9904-BAB72569B90D}" type="presParOf" srcId="{EA927155-89AF-4EB3-9369-076F62125297}" destId="{4F1E1D20-5053-4E4E-8EE9-23D079A34853}" srcOrd="2" destOrd="0" presId="urn:microsoft.com/office/officeart/2005/8/layout/balance1"/>
    <dgm:cxn modelId="{DD81027C-15AA-4BD2-9730-01249AF5A758}" type="presParOf" srcId="{EA927155-89AF-4EB3-9369-076F62125297}" destId="{7A4F00D7-7C89-47D4-9F5B-9E3B026588A5}" srcOrd="3" destOrd="0" presId="urn:microsoft.com/office/officeart/2005/8/layout/balance1"/>
    <dgm:cxn modelId="{E43F7D41-C243-4477-AF4A-308F6D21499E}" type="presParOf" srcId="{EA927155-89AF-4EB3-9369-076F62125297}" destId="{F1F94F0B-7ECF-442E-A550-211F3B1655F4}" srcOrd="4" destOrd="0" presId="urn:microsoft.com/office/officeart/2005/8/layout/balance1"/>
    <dgm:cxn modelId="{7D17994F-121D-4A86-A8C2-F3572B3B9241}" type="presParOf" srcId="{EA927155-89AF-4EB3-9369-076F62125297}" destId="{BCE6C9CA-B46B-4129-83FE-AA92FAD4BA49}" srcOrd="5" destOrd="0" presId="urn:microsoft.com/office/officeart/2005/8/layout/balance1"/>
    <dgm:cxn modelId="{B62D59A2-EFC2-4D12-819C-7F8DD4111629}" type="presParOf" srcId="{EA927155-89AF-4EB3-9369-076F62125297}" destId="{BF466164-0C8E-43B5-9D74-4383D4D77CEF}" srcOrd="6" destOrd="0" presId="urn:microsoft.com/office/officeart/2005/8/layout/balance1"/>
    <dgm:cxn modelId="{046E1623-CE51-49EF-AEFC-C7A8CE9854D0}" type="presParOf" srcId="{EA927155-89AF-4EB3-9369-076F62125297}" destId="{F624C042-5DD4-4FC2-898A-A91DF002A188}" srcOrd="7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D448253-165C-4C7D-8EB2-D0BBFBFE913C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FBAB1C9-0A86-4543-9D63-55D03571ECD3}">
      <dgm:prSet custT="1"/>
      <dgm:spPr/>
      <dgm:t>
        <a:bodyPr/>
        <a:lstStyle/>
        <a:p>
          <a:pPr rtl="0"/>
          <a:r>
            <a:rPr lang="x-none" sz="2700" dirty="0" smtClean="0"/>
            <a:t>1.  </a:t>
          </a:r>
          <a:r>
            <a:rPr lang="x-none" sz="2800" b="1" dirty="0" smtClean="0">
              <a:solidFill>
                <a:srgbClr val="002060"/>
              </a:solidFill>
            </a:rPr>
            <a:t>conciliación</a:t>
          </a:r>
          <a:r>
            <a:rPr lang="x-none" sz="2700" dirty="0" smtClean="0"/>
            <a:t>. </a:t>
          </a:r>
          <a:r>
            <a:rPr lang="es-ES" sz="2700" dirty="0" smtClean="0"/>
            <a:t>P</a:t>
          </a:r>
          <a:r>
            <a:rPr lang="x-none" sz="2700" dirty="0" smtClean="0"/>
            <a:t>arcial o total </a:t>
          </a:r>
          <a:endParaRPr lang="es-ES" sz="2700" dirty="0"/>
        </a:p>
      </dgm:t>
    </dgm:pt>
    <dgm:pt modelId="{A9CAE821-2BD5-4276-BFB4-C9C1313A73C3}" type="parTrans" cxnId="{E4175488-DF36-4FFF-B06B-2CB2ABD55F0E}">
      <dgm:prSet/>
      <dgm:spPr/>
      <dgm:t>
        <a:bodyPr/>
        <a:lstStyle/>
        <a:p>
          <a:endParaRPr lang="es-ES"/>
        </a:p>
      </dgm:t>
    </dgm:pt>
    <dgm:pt modelId="{4D361913-20DD-4EBA-83D1-9B5438BF0536}" type="sibTrans" cxnId="{E4175488-DF36-4FFF-B06B-2CB2ABD55F0E}">
      <dgm:prSet/>
      <dgm:spPr/>
      <dgm:t>
        <a:bodyPr/>
        <a:lstStyle/>
        <a:p>
          <a:endParaRPr lang="es-ES"/>
        </a:p>
      </dgm:t>
    </dgm:pt>
    <dgm:pt modelId="{E2BAAE30-5B7C-4276-A6D6-F82C28D10507}">
      <dgm:prSet/>
      <dgm:spPr/>
      <dgm:t>
        <a:bodyPr/>
        <a:lstStyle/>
        <a:p>
          <a:pPr rtl="0"/>
          <a:r>
            <a:rPr lang="x-none" dirty="0" smtClean="0"/>
            <a:t>2. Debate </a:t>
          </a:r>
          <a:r>
            <a:rPr lang="x-none" b="1" dirty="0" smtClean="0">
              <a:solidFill>
                <a:srgbClr val="002060"/>
              </a:solidFill>
            </a:rPr>
            <a:t>sobre puntos controvertidosy su fijacion</a:t>
          </a:r>
          <a:endParaRPr lang="x-none" b="1" dirty="0">
            <a:solidFill>
              <a:srgbClr val="002060"/>
            </a:solidFill>
          </a:endParaRPr>
        </a:p>
      </dgm:t>
    </dgm:pt>
    <dgm:pt modelId="{187EA451-1237-4996-ABED-BB44F378B095}" type="parTrans" cxnId="{9D8ED901-2FA1-4602-B2FC-461EC072FD23}">
      <dgm:prSet/>
      <dgm:spPr/>
      <dgm:t>
        <a:bodyPr/>
        <a:lstStyle/>
        <a:p>
          <a:endParaRPr lang="es-ES"/>
        </a:p>
      </dgm:t>
    </dgm:pt>
    <dgm:pt modelId="{574D64CE-9D9E-40F3-9677-A156020E6140}" type="sibTrans" cxnId="{9D8ED901-2FA1-4602-B2FC-461EC072FD23}">
      <dgm:prSet/>
      <dgm:spPr/>
      <dgm:t>
        <a:bodyPr/>
        <a:lstStyle/>
        <a:p>
          <a:endParaRPr lang="es-ES"/>
        </a:p>
      </dgm:t>
    </dgm:pt>
    <dgm:pt modelId="{41804A4B-69E8-49F4-8E46-9CE555B2C4F5}">
      <dgm:prSet/>
      <dgm:spPr/>
      <dgm:t>
        <a:bodyPr/>
        <a:lstStyle/>
        <a:p>
          <a:pPr rtl="0"/>
          <a:r>
            <a:rPr lang="x-none" dirty="0" smtClean="0"/>
            <a:t>3. </a:t>
          </a:r>
          <a:r>
            <a:rPr lang="x-none" b="1" dirty="0" smtClean="0">
              <a:solidFill>
                <a:srgbClr val="002060"/>
              </a:solidFill>
            </a:rPr>
            <a:t>R</a:t>
          </a:r>
          <a:r>
            <a:rPr lang="es-ES" b="1" dirty="0" smtClean="0">
              <a:solidFill>
                <a:srgbClr val="002060"/>
              </a:solidFill>
            </a:rPr>
            <a:t>e</a:t>
          </a:r>
          <a:r>
            <a:rPr lang="x-none" b="1" dirty="0" smtClean="0">
              <a:solidFill>
                <a:srgbClr val="002060"/>
              </a:solidFill>
            </a:rPr>
            <a:t>solución de excepciones </a:t>
          </a:r>
          <a:endParaRPr lang="es-ES" b="1" dirty="0">
            <a:solidFill>
              <a:srgbClr val="002060"/>
            </a:solidFill>
          </a:endParaRPr>
        </a:p>
      </dgm:t>
    </dgm:pt>
    <dgm:pt modelId="{51A3BDBD-5FB5-49CB-AF70-7EC7C611DBEE}" type="parTrans" cxnId="{D21AAC44-FA26-4EEE-8216-9C5CBCF38EAD}">
      <dgm:prSet/>
      <dgm:spPr/>
      <dgm:t>
        <a:bodyPr/>
        <a:lstStyle/>
        <a:p>
          <a:endParaRPr lang="es-ES"/>
        </a:p>
      </dgm:t>
    </dgm:pt>
    <dgm:pt modelId="{78C4D879-E7F5-49A2-BF45-F8A0C3B628E7}" type="sibTrans" cxnId="{D21AAC44-FA26-4EEE-8216-9C5CBCF38EAD}">
      <dgm:prSet/>
      <dgm:spPr/>
      <dgm:t>
        <a:bodyPr/>
        <a:lstStyle/>
        <a:p>
          <a:endParaRPr lang="es-ES"/>
        </a:p>
      </dgm:t>
    </dgm:pt>
    <dgm:pt modelId="{B3210B59-05BE-4394-BEEE-5435CD62D2D1}">
      <dgm:prSet/>
      <dgm:spPr/>
      <dgm:t>
        <a:bodyPr/>
        <a:lstStyle/>
        <a:p>
          <a:pPr rtl="0"/>
          <a:r>
            <a:rPr lang="x-none" dirty="0" smtClean="0"/>
            <a:t>4. </a:t>
          </a:r>
          <a:r>
            <a:rPr lang="x-none" b="1" dirty="0" smtClean="0">
              <a:solidFill>
                <a:srgbClr val="002060"/>
              </a:solidFill>
            </a:rPr>
            <a:t>Fijación  definitiva del objeto  </a:t>
          </a:r>
          <a:r>
            <a:rPr lang="x-none" dirty="0" smtClean="0"/>
            <a:t>del proceso y de </a:t>
          </a:r>
          <a:r>
            <a:rPr lang="x-none" b="1" dirty="0" smtClean="0">
              <a:solidFill>
                <a:srgbClr val="002060"/>
              </a:solidFill>
            </a:rPr>
            <a:t>la prueba</a:t>
          </a:r>
          <a:r>
            <a:rPr lang="x-none" dirty="0" smtClean="0"/>
            <a:t>. </a:t>
          </a:r>
          <a:endParaRPr lang="es-ES" dirty="0"/>
        </a:p>
      </dgm:t>
    </dgm:pt>
    <dgm:pt modelId="{BDB2B445-5DE8-4091-94DC-3528DEF77A11}" type="parTrans" cxnId="{5254B0AB-1EB4-4FA5-9B0C-C9FDEC1B4C65}">
      <dgm:prSet/>
      <dgm:spPr/>
      <dgm:t>
        <a:bodyPr/>
        <a:lstStyle/>
        <a:p>
          <a:endParaRPr lang="es-ES"/>
        </a:p>
      </dgm:t>
    </dgm:pt>
    <dgm:pt modelId="{8993ADB6-AA2E-4DC1-9A4D-047E2C9E6708}" type="sibTrans" cxnId="{5254B0AB-1EB4-4FA5-9B0C-C9FDEC1B4C65}">
      <dgm:prSet/>
      <dgm:spPr/>
      <dgm:t>
        <a:bodyPr/>
        <a:lstStyle/>
        <a:p>
          <a:endParaRPr lang="es-ES"/>
        </a:p>
      </dgm:t>
    </dgm:pt>
    <dgm:pt modelId="{A7DEC9B9-36F7-48F5-AEF8-57ED43885686}">
      <dgm:prSet/>
      <dgm:spPr/>
      <dgm:t>
        <a:bodyPr/>
        <a:lstStyle/>
        <a:p>
          <a:pPr rtl="0"/>
          <a:r>
            <a:rPr lang="x-none" dirty="0" smtClean="0"/>
            <a:t>5.Posible </a:t>
          </a:r>
          <a:r>
            <a:rPr lang="x-none" b="1" dirty="0" smtClean="0">
              <a:solidFill>
                <a:srgbClr val="002060"/>
              </a:solidFill>
            </a:rPr>
            <a:t>fijación de audiencia final y su  notificación  </a:t>
          </a:r>
          <a:endParaRPr lang="es-ES" b="1" dirty="0">
            <a:solidFill>
              <a:srgbClr val="002060"/>
            </a:solidFill>
          </a:endParaRPr>
        </a:p>
      </dgm:t>
    </dgm:pt>
    <dgm:pt modelId="{1DEB900D-07A9-4AB1-974D-F9140A819F22}" type="parTrans" cxnId="{A23A5B05-14F8-4B53-AE20-CAE6ED74A0AC}">
      <dgm:prSet/>
      <dgm:spPr/>
      <dgm:t>
        <a:bodyPr/>
        <a:lstStyle/>
        <a:p>
          <a:endParaRPr lang="es-ES"/>
        </a:p>
      </dgm:t>
    </dgm:pt>
    <dgm:pt modelId="{283D7700-1606-4EBB-B26A-F3F392D5B29F}" type="sibTrans" cxnId="{A23A5B05-14F8-4B53-AE20-CAE6ED74A0AC}">
      <dgm:prSet/>
      <dgm:spPr/>
      <dgm:t>
        <a:bodyPr/>
        <a:lstStyle/>
        <a:p>
          <a:endParaRPr lang="es-ES"/>
        </a:p>
      </dgm:t>
    </dgm:pt>
    <dgm:pt modelId="{647BB927-8D3E-43F6-BA65-53A38DD50386}" type="pres">
      <dgm:prSet presAssocID="{ED448253-165C-4C7D-8EB2-D0BBFBFE913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D5ACBB6-5054-4E6D-92DA-DA2E9A1AB971}" type="pres">
      <dgm:prSet presAssocID="{ED448253-165C-4C7D-8EB2-D0BBFBFE913C}" presName="dummyMaxCanvas" presStyleCnt="0">
        <dgm:presLayoutVars/>
      </dgm:prSet>
      <dgm:spPr/>
    </dgm:pt>
    <dgm:pt modelId="{75176B72-924C-4F87-BC85-E306D81A48B7}" type="pres">
      <dgm:prSet presAssocID="{ED448253-165C-4C7D-8EB2-D0BBFBFE913C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0372E28-E23A-4815-BD3F-48B5D8707719}" type="pres">
      <dgm:prSet presAssocID="{ED448253-165C-4C7D-8EB2-D0BBFBFE913C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D0DA13B-B1D6-48E6-A778-5F89D074046E}" type="pres">
      <dgm:prSet presAssocID="{ED448253-165C-4C7D-8EB2-D0BBFBFE913C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EA8008A-D8CE-4CB8-98E4-308DFD2B5374}" type="pres">
      <dgm:prSet presAssocID="{ED448253-165C-4C7D-8EB2-D0BBFBFE913C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5C78DB7-FE8D-4B6A-B94B-67EA67A4C03F}" type="pres">
      <dgm:prSet presAssocID="{ED448253-165C-4C7D-8EB2-D0BBFBFE913C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8760A09-405F-43C2-9525-AA1E38935188}" type="pres">
      <dgm:prSet presAssocID="{ED448253-165C-4C7D-8EB2-D0BBFBFE913C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C61F616-D767-4277-91D7-E0CDB533F7EE}" type="pres">
      <dgm:prSet presAssocID="{ED448253-165C-4C7D-8EB2-D0BBFBFE913C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D785A60-B802-4DDC-8CB5-7AE297786FE1}" type="pres">
      <dgm:prSet presAssocID="{ED448253-165C-4C7D-8EB2-D0BBFBFE913C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8E5CD94-86CF-49BE-8F9A-19D3D7021887}" type="pres">
      <dgm:prSet presAssocID="{ED448253-165C-4C7D-8EB2-D0BBFBFE913C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FB7E14A-9F91-4306-86C6-08E0A8923751}" type="pres">
      <dgm:prSet presAssocID="{ED448253-165C-4C7D-8EB2-D0BBFBFE913C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95E7E1D-C628-431F-8045-7E81B574579B}" type="pres">
      <dgm:prSet presAssocID="{ED448253-165C-4C7D-8EB2-D0BBFBFE913C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491A0DA-F131-4A02-9D37-903494C3D6F2}" type="pres">
      <dgm:prSet presAssocID="{ED448253-165C-4C7D-8EB2-D0BBFBFE913C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447BEF3-8B01-4C63-9DF7-B102B9CDE6EA}" type="pres">
      <dgm:prSet presAssocID="{ED448253-165C-4C7D-8EB2-D0BBFBFE913C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01AD4DE-78BC-4604-AD1C-705F506F057F}" type="pres">
      <dgm:prSet presAssocID="{ED448253-165C-4C7D-8EB2-D0BBFBFE913C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23A5B05-14F8-4B53-AE20-CAE6ED74A0AC}" srcId="{ED448253-165C-4C7D-8EB2-D0BBFBFE913C}" destId="{A7DEC9B9-36F7-48F5-AEF8-57ED43885686}" srcOrd="4" destOrd="0" parTransId="{1DEB900D-07A9-4AB1-974D-F9140A819F22}" sibTransId="{283D7700-1606-4EBB-B26A-F3F392D5B29F}"/>
    <dgm:cxn modelId="{F4319103-5A53-4F60-93A7-C2AB37AAADDF}" type="presOf" srcId="{ED448253-165C-4C7D-8EB2-D0BBFBFE913C}" destId="{647BB927-8D3E-43F6-BA65-53A38DD50386}" srcOrd="0" destOrd="0" presId="urn:microsoft.com/office/officeart/2005/8/layout/vProcess5"/>
    <dgm:cxn modelId="{4811CC76-894E-4B67-A16A-26E8434F243B}" type="presOf" srcId="{A7DEC9B9-36F7-48F5-AEF8-57ED43885686}" destId="{D5C78DB7-FE8D-4B6A-B94B-67EA67A4C03F}" srcOrd="0" destOrd="0" presId="urn:microsoft.com/office/officeart/2005/8/layout/vProcess5"/>
    <dgm:cxn modelId="{D21AAC44-FA26-4EEE-8216-9C5CBCF38EAD}" srcId="{ED448253-165C-4C7D-8EB2-D0BBFBFE913C}" destId="{41804A4B-69E8-49F4-8E46-9CE555B2C4F5}" srcOrd="2" destOrd="0" parTransId="{51A3BDBD-5FB5-49CB-AF70-7EC7C611DBEE}" sibTransId="{78C4D879-E7F5-49A2-BF45-F8A0C3B628E7}"/>
    <dgm:cxn modelId="{E4175488-DF36-4FFF-B06B-2CB2ABD55F0E}" srcId="{ED448253-165C-4C7D-8EB2-D0BBFBFE913C}" destId="{AFBAB1C9-0A86-4543-9D63-55D03571ECD3}" srcOrd="0" destOrd="0" parTransId="{A9CAE821-2BD5-4276-BFB4-C9C1313A73C3}" sibTransId="{4D361913-20DD-4EBA-83D1-9B5438BF0536}"/>
    <dgm:cxn modelId="{0F63FD4B-46C6-480C-A460-9DBAC5965224}" type="presOf" srcId="{574D64CE-9D9E-40F3-9677-A156020E6140}" destId="{8C61F616-D767-4277-91D7-E0CDB533F7EE}" srcOrd="0" destOrd="0" presId="urn:microsoft.com/office/officeart/2005/8/layout/vProcess5"/>
    <dgm:cxn modelId="{93F0712A-59BC-4695-85ED-568076BD7593}" type="presOf" srcId="{E2BAAE30-5B7C-4276-A6D6-F82C28D10507}" destId="{395E7E1D-C628-431F-8045-7E81B574579B}" srcOrd="1" destOrd="0" presId="urn:microsoft.com/office/officeart/2005/8/layout/vProcess5"/>
    <dgm:cxn modelId="{D4F12193-0213-4E90-81E8-6D41AECE4419}" type="presOf" srcId="{B3210B59-05BE-4394-BEEE-5435CD62D2D1}" destId="{A447BEF3-8B01-4C63-9DF7-B102B9CDE6EA}" srcOrd="1" destOrd="0" presId="urn:microsoft.com/office/officeart/2005/8/layout/vProcess5"/>
    <dgm:cxn modelId="{B491E2A7-F146-4736-B150-C16D1D8D9B50}" type="presOf" srcId="{41804A4B-69E8-49F4-8E46-9CE555B2C4F5}" destId="{B491A0DA-F131-4A02-9D37-903494C3D6F2}" srcOrd="1" destOrd="0" presId="urn:microsoft.com/office/officeart/2005/8/layout/vProcess5"/>
    <dgm:cxn modelId="{428D7314-3D23-4B8A-B3B7-CA741B7A6B6D}" type="presOf" srcId="{A7DEC9B9-36F7-48F5-AEF8-57ED43885686}" destId="{001AD4DE-78BC-4604-AD1C-705F506F057F}" srcOrd="1" destOrd="0" presId="urn:microsoft.com/office/officeart/2005/8/layout/vProcess5"/>
    <dgm:cxn modelId="{2013B087-54BB-4FB2-9C89-E7142277E051}" type="presOf" srcId="{78C4D879-E7F5-49A2-BF45-F8A0C3B628E7}" destId="{CD785A60-B802-4DDC-8CB5-7AE297786FE1}" srcOrd="0" destOrd="0" presId="urn:microsoft.com/office/officeart/2005/8/layout/vProcess5"/>
    <dgm:cxn modelId="{6F68BC14-085A-49FF-8E59-0CEDEDF2E441}" type="presOf" srcId="{41804A4B-69E8-49F4-8E46-9CE555B2C4F5}" destId="{3D0DA13B-B1D6-48E6-A778-5F89D074046E}" srcOrd="0" destOrd="0" presId="urn:microsoft.com/office/officeart/2005/8/layout/vProcess5"/>
    <dgm:cxn modelId="{9D8ED901-2FA1-4602-B2FC-461EC072FD23}" srcId="{ED448253-165C-4C7D-8EB2-D0BBFBFE913C}" destId="{E2BAAE30-5B7C-4276-A6D6-F82C28D10507}" srcOrd="1" destOrd="0" parTransId="{187EA451-1237-4996-ABED-BB44F378B095}" sibTransId="{574D64CE-9D9E-40F3-9677-A156020E6140}"/>
    <dgm:cxn modelId="{D6D64E4B-86B2-46FF-9D23-8377107B10E2}" type="presOf" srcId="{B3210B59-05BE-4394-BEEE-5435CD62D2D1}" destId="{4EA8008A-D8CE-4CB8-98E4-308DFD2B5374}" srcOrd="0" destOrd="0" presId="urn:microsoft.com/office/officeart/2005/8/layout/vProcess5"/>
    <dgm:cxn modelId="{E03970F8-095B-4CF9-B90D-38A28A2F9AFD}" type="presOf" srcId="{AFBAB1C9-0A86-4543-9D63-55D03571ECD3}" destId="{75176B72-924C-4F87-BC85-E306D81A48B7}" srcOrd="0" destOrd="0" presId="urn:microsoft.com/office/officeart/2005/8/layout/vProcess5"/>
    <dgm:cxn modelId="{B35DB9DA-5B0D-4B54-9ACB-A26301C94E59}" type="presOf" srcId="{4D361913-20DD-4EBA-83D1-9B5438BF0536}" destId="{18760A09-405F-43C2-9525-AA1E38935188}" srcOrd="0" destOrd="0" presId="urn:microsoft.com/office/officeart/2005/8/layout/vProcess5"/>
    <dgm:cxn modelId="{7CE9640B-EB65-4321-B601-13C836130688}" type="presOf" srcId="{AFBAB1C9-0A86-4543-9D63-55D03571ECD3}" destId="{5FB7E14A-9F91-4306-86C6-08E0A8923751}" srcOrd="1" destOrd="0" presId="urn:microsoft.com/office/officeart/2005/8/layout/vProcess5"/>
    <dgm:cxn modelId="{F7F5B799-8CA7-4DC5-B98E-3FB79A5CF06C}" type="presOf" srcId="{E2BAAE30-5B7C-4276-A6D6-F82C28D10507}" destId="{60372E28-E23A-4815-BD3F-48B5D8707719}" srcOrd="0" destOrd="0" presId="urn:microsoft.com/office/officeart/2005/8/layout/vProcess5"/>
    <dgm:cxn modelId="{5254B0AB-1EB4-4FA5-9B0C-C9FDEC1B4C65}" srcId="{ED448253-165C-4C7D-8EB2-D0BBFBFE913C}" destId="{B3210B59-05BE-4394-BEEE-5435CD62D2D1}" srcOrd="3" destOrd="0" parTransId="{BDB2B445-5DE8-4091-94DC-3528DEF77A11}" sibTransId="{8993ADB6-AA2E-4DC1-9A4D-047E2C9E6708}"/>
    <dgm:cxn modelId="{C0868BF1-3ABA-4946-B2DE-A571BA6F61F3}" type="presOf" srcId="{8993ADB6-AA2E-4DC1-9A4D-047E2C9E6708}" destId="{A8E5CD94-86CF-49BE-8F9A-19D3D7021887}" srcOrd="0" destOrd="0" presId="urn:microsoft.com/office/officeart/2005/8/layout/vProcess5"/>
    <dgm:cxn modelId="{6D72EE8C-29E7-4DE6-9093-BF9D0C0EBA2B}" type="presParOf" srcId="{647BB927-8D3E-43F6-BA65-53A38DD50386}" destId="{DD5ACBB6-5054-4E6D-92DA-DA2E9A1AB971}" srcOrd="0" destOrd="0" presId="urn:microsoft.com/office/officeart/2005/8/layout/vProcess5"/>
    <dgm:cxn modelId="{018C1851-EB10-4F9B-A3E0-FD2D1A59BE0B}" type="presParOf" srcId="{647BB927-8D3E-43F6-BA65-53A38DD50386}" destId="{75176B72-924C-4F87-BC85-E306D81A48B7}" srcOrd="1" destOrd="0" presId="urn:microsoft.com/office/officeart/2005/8/layout/vProcess5"/>
    <dgm:cxn modelId="{2384924A-7B4A-4957-B4EC-247BBC6CC3C7}" type="presParOf" srcId="{647BB927-8D3E-43F6-BA65-53A38DD50386}" destId="{60372E28-E23A-4815-BD3F-48B5D8707719}" srcOrd="2" destOrd="0" presId="urn:microsoft.com/office/officeart/2005/8/layout/vProcess5"/>
    <dgm:cxn modelId="{0B6B6EA4-7821-43DA-B5E5-0EBBC16E5AFE}" type="presParOf" srcId="{647BB927-8D3E-43F6-BA65-53A38DD50386}" destId="{3D0DA13B-B1D6-48E6-A778-5F89D074046E}" srcOrd="3" destOrd="0" presId="urn:microsoft.com/office/officeart/2005/8/layout/vProcess5"/>
    <dgm:cxn modelId="{F555B816-C977-4793-952D-77B714560E89}" type="presParOf" srcId="{647BB927-8D3E-43F6-BA65-53A38DD50386}" destId="{4EA8008A-D8CE-4CB8-98E4-308DFD2B5374}" srcOrd="4" destOrd="0" presId="urn:microsoft.com/office/officeart/2005/8/layout/vProcess5"/>
    <dgm:cxn modelId="{95CD123E-8EF6-4F76-99A0-050601234FAA}" type="presParOf" srcId="{647BB927-8D3E-43F6-BA65-53A38DD50386}" destId="{D5C78DB7-FE8D-4B6A-B94B-67EA67A4C03F}" srcOrd="5" destOrd="0" presId="urn:microsoft.com/office/officeart/2005/8/layout/vProcess5"/>
    <dgm:cxn modelId="{D1C59043-9C14-4171-B9DB-3B82EACC419A}" type="presParOf" srcId="{647BB927-8D3E-43F6-BA65-53A38DD50386}" destId="{18760A09-405F-43C2-9525-AA1E38935188}" srcOrd="6" destOrd="0" presId="urn:microsoft.com/office/officeart/2005/8/layout/vProcess5"/>
    <dgm:cxn modelId="{02DD3C0E-A187-4EFB-BDAE-3B9783367B0C}" type="presParOf" srcId="{647BB927-8D3E-43F6-BA65-53A38DD50386}" destId="{8C61F616-D767-4277-91D7-E0CDB533F7EE}" srcOrd="7" destOrd="0" presId="urn:microsoft.com/office/officeart/2005/8/layout/vProcess5"/>
    <dgm:cxn modelId="{BE629264-29DC-40B0-B36E-F101DC3D12C3}" type="presParOf" srcId="{647BB927-8D3E-43F6-BA65-53A38DD50386}" destId="{CD785A60-B802-4DDC-8CB5-7AE297786FE1}" srcOrd="8" destOrd="0" presId="urn:microsoft.com/office/officeart/2005/8/layout/vProcess5"/>
    <dgm:cxn modelId="{339224BB-062B-41A9-A171-7F062BAA7890}" type="presParOf" srcId="{647BB927-8D3E-43F6-BA65-53A38DD50386}" destId="{A8E5CD94-86CF-49BE-8F9A-19D3D7021887}" srcOrd="9" destOrd="0" presId="urn:microsoft.com/office/officeart/2005/8/layout/vProcess5"/>
    <dgm:cxn modelId="{0B304494-5BA4-42B0-ADE9-ECC518F93F44}" type="presParOf" srcId="{647BB927-8D3E-43F6-BA65-53A38DD50386}" destId="{5FB7E14A-9F91-4306-86C6-08E0A8923751}" srcOrd="10" destOrd="0" presId="urn:microsoft.com/office/officeart/2005/8/layout/vProcess5"/>
    <dgm:cxn modelId="{05EFB5C7-0DB1-4C33-9E75-F86EB539D4D6}" type="presParOf" srcId="{647BB927-8D3E-43F6-BA65-53A38DD50386}" destId="{395E7E1D-C628-431F-8045-7E81B574579B}" srcOrd="11" destOrd="0" presId="urn:microsoft.com/office/officeart/2005/8/layout/vProcess5"/>
    <dgm:cxn modelId="{29C0FDB4-904E-4824-9858-9F7DDDB4FBA1}" type="presParOf" srcId="{647BB927-8D3E-43F6-BA65-53A38DD50386}" destId="{B491A0DA-F131-4A02-9D37-903494C3D6F2}" srcOrd="12" destOrd="0" presId="urn:microsoft.com/office/officeart/2005/8/layout/vProcess5"/>
    <dgm:cxn modelId="{258D159A-9753-411B-A898-084D7BD5FC43}" type="presParOf" srcId="{647BB927-8D3E-43F6-BA65-53A38DD50386}" destId="{A447BEF3-8B01-4C63-9DF7-B102B9CDE6EA}" srcOrd="13" destOrd="0" presId="urn:microsoft.com/office/officeart/2005/8/layout/vProcess5"/>
    <dgm:cxn modelId="{A0397E53-4284-4BE0-B43B-B2BFD75BA267}" type="presParOf" srcId="{647BB927-8D3E-43F6-BA65-53A38DD50386}" destId="{001AD4DE-78BC-4604-AD1C-705F506F057F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762F5AE-2598-4DD7-B4F4-F48F323A1725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ES"/>
        </a:p>
      </dgm:t>
    </dgm:pt>
    <dgm:pt modelId="{EDA411A0-7677-40B3-B18F-F6387D93A69C}">
      <dgm:prSet/>
      <dgm:spPr/>
      <dgm:t>
        <a:bodyPr/>
        <a:lstStyle/>
        <a:p>
          <a:pPr rtl="0"/>
          <a:r>
            <a:rPr lang="x-none" dirty="0" smtClean="0">
              <a:solidFill>
                <a:srgbClr val="FF0000"/>
              </a:solidFill>
            </a:rPr>
            <a:t>Testimoniales</a:t>
          </a:r>
          <a:endParaRPr lang="es-ES" dirty="0">
            <a:solidFill>
              <a:srgbClr val="FF0000"/>
            </a:solidFill>
          </a:endParaRPr>
        </a:p>
      </dgm:t>
    </dgm:pt>
    <dgm:pt modelId="{3FECCDE1-847C-4874-8192-4E54DD9BC625}" type="parTrans" cxnId="{0F1A0A7F-C67F-4691-B197-2B5AAA96A6D3}">
      <dgm:prSet/>
      <dgm:spPr/>
      <dgm:t>
        <a:bodyPr/>
        <a:lstStyle/>
        <a:p>
          <a:endParaRPr lang="es-ES"/>
        </a:p>
      </dgm:t>
    </dgm:pt>
    <dgm:pt modelId="{CB8A10C1-6FDB-4F58-ACC3-EC26B25F17F7}" type="sibTrans" cxnId="{0F1A0A7F-C67F-4691-B197-2B5AAA96A6D3}">
      <dgm:prSet/>
      <dgm:spPr/>
      <dgm:t>
        <a:bodyPr/>
        <a:lstStyle/>
        <a:p>
          <a:endParaRPr lang="es-ES"/>
        </a:p>
      </dgm:t>
    </dgm:pt>
    <dgm:pt modelId="{BADE4252-F82D-4E29-94B7-A60BD9336A12}">
      <dgm:prSet/>
      <dgm:spPr/>
      <dgm:t>
        <a:bodyPr/>
        <a:lstStyle/>
        <a:p>
          <a:pPr rtl="0"/>
          <a:r>
            <a:rPr lang="es-ES" dirty="0" smtClean="0">
              <a:solidFill>
                <a:srgbClr val="FF0000"/>
              </a:solidFill>
            </a:rPr>
            <a:t>E</a:t>
          </a:r>
          <a:r>
            <a:rPr lang="x-none" dirty="0" smtClean="0">
              <a:solidFill>
                <a:srgbClr val="FF0000"/>
              </a:solidFill>
            </a:rPr>
            <a:t>xplicaciones de peritos y expertos</a:t>
          </a:r>
          <a:endParaRPr lang="es-ES" dirty="0">
            <a:solidFill>
              <a:srgbClr val="FF0000"/>
            </a:solidFill>
          </a:endParaRPr>
        </a:p>
      </dgm:t>
    </dgm:pt>
    <dgm:pt modelId="{C3E624F6-8655-4821-A948-006008697BFF}" type="parTrans" cxnId="{2D265DDF-BFEB-41B6-B0E3-E0AEB1DFD824}">
      <dgm:prSet/>
      <dgm:spPr/>
      <dgm:t>
        <a:bodyPr/>
        <a:lstStyle/>
        <a:p>
          <a:endParaRPr lang="es-ES"/>
        </a:p>
      </dgm:t>
    </dgm:pt>
    <dgm:pt modelId="{B5D9164E-71E5-41E9-A447-8C55FBFF5A84}" type="sibTrans" cxnId="{2D265DDF-BFEB-41B6-B0E3-E0AEB1DFD824}">
      <dgm:prSet/>
      <dgm:spPr/>
      <dgm:t>
        <a:bodyPr/>
        <a:lstStyle/>
        <a:p>
          <a:endParaRPr lang="es-ES"/>
        </a:p>
      </dgm:t>
    </dgm:pt>
    <dgm:pt modelId="{B5456C48-67C1-463B-8228-456AA499D363}">
      <dgm:prSet/>
      <dgm:spPr/>
      <dgm:t>
        <a:bodyPr/>
        <a:lstStyle/>
        <a:p>
          <a:pPr rtl="0"/>
          <a:r>
            <a:rPr lang="x-none" dirty="0" smtClean="0">
              <a:solidFill>
                <a:srgbClr val="FF0000"/>
              </a:solidFill>
            </a:rPr>
            <a:t>Alegatos </a:t>
          </a:r>
          <a:endParaRPr lang="x-none" dirty="0">
            <a:solidFill>
              <a:srgbClr val="FF0000"/>
            </a:solidFill>
          </a:endParaRPr>
        </a:p>
      </dgm:t>
    </dgm:pt>
    <dgm:pt modelId="{5AC4D189-F8B3-4F6E-A326-983A3CE34B3E}" type="parTrans" cxnId="{9729CC7B-F113-4AFB-B79B-BF118E53D962}">
      <dgm:prSet/>
      <dgm:spPr/>
      <dgm:t>
        <a:bodyPr/>
        <a:lstStyle/>
        <a:p>
          <a:endParaRPr lang="es-ES"/>
        </a:p>
      </dgm:t>
    </dgm:pt>
    <dgm:pt modelId="{4A63C3A1-5C26-4B3D-9CD4-A63778EA3653}" type="sibTrans" cxnId="{9729CC7B-F113-4AFB-B79B-BF118E53D962}">
      <dgm:prSet/>
      <dgm:spPr/>
      <dgm:t>
        <a:bodyPr/>
        <a:lstStyle/>
        <a:p>
          <a:endParaRPr lang="es-ES"/>
        </a:p>
      </dgm:t>
    </dgm:pt>
    <dgm:pt modelId="{34C417CA-E200-4BCD-B4AB-F62497871D25}" type="pres">
      <dgm:prSet presAssocID="{F762F5AE-2598-4DD7-B4F4-F48F323A172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22330B2-276C-4755-BE63-8CF678C1ED0C}" type="pres">
      <dgm:prSet presAssocID="{F762F5AE-2598-4DD7-B4F4-F48F323A1725}" presName="dummyMaxCanvas" presStyleCnt="0">
        <dgm:presLayoutVars/>
      </dgm:prSet>
      <dgm:spPr/>
    </dgm:pt>
    <dgm:pt modelId="{F3153D67-525A-4920-A029-76040D06CFAA}" type="pres">
      <dgm:prSet presAssocID="{F762F5AE-2598-4DD7-B4F4-F48F323A1725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A577F72-384D-4E07-91F5-38C71808C6B0}" type="pres">
      <dgm:prSet presAssocID="{F762F5AE-2598-4DD7-B4F4-F48F323A1725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FC00CE5-00CD-43D3-B18A-D7F8698839B5}" type="pres">
      <dgm:prSet presAssocID="{F762F5AE-2598-4DD7-B4F4-F48F323A1725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CA92DBE-3536-476A-BF76-60BD662F9C9E}" type="pres">
      <dgm:prSet presAssocID="{F762F5AE-2598-4DD7-B4F4-F48F323A1725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5A415DD-E25D-4ADD-BA3D-88874002E878}" type="pres">
      <dgm:prSet presAssocID="{F762F5AE-2598-4DD7-B4F4-F48F323A1725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9E6512D-ABDD-4CC8-8C1C-90862B8084AE}" type="pres">
      <dgm:prSet presAssocID="{F762F5AE-2598-4DD7-B4F4-F48F323A1725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16FC086-79A0-4D8C-99B4-B43C9F135038}" type="pres">
      <dgm:prSet presAssocID="{F762F5AE-2598-4DD7-B4F4-F48F323A1725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F2F506F-C30F-4EAD-A457-6D80913E8523}" type="pres">
      <dgm:prSet presAssocID="{F762F5AE-2598-4DD7-B4F4-F48F323A1725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19CE726-4345-4167-84B2-127A702DCB14}" type="presOf" srcId="{EDA411A0-7677-40B3-B18F-F6387D93A69C}" destId="{59E6512D-ABDD-4CC8-8C1C-90862B8084AE}" srcOrd="1" destOrd="0" presId="urn:microsoft.com/office/officeart/2005/8/layout/vProcess5"/>
    <dgm:cxn modelId="{DC3D75CB-C575-43F9-8FB9-90E0DF96806A}" type="presOf" srcId="{EDA411A0-7677-40B3-B18F-F6387D93A69C}" destId="{F3153D67-525A-4920-A029-76040D06CFAA}" srcOrd="0" destOrd="0" presId="urn:microsoft.com/office/officeart/2005/8/layout/vProcess5"/>
    <dgm:cxn modelId="{0F1A0A7F-C67F-4691-B197-2B5AAA96A6D3}" srcId="{F762F5AE-2598-4DD7-B4F4-F48F323A1725}" destId="{EDA411A0-7677-40B3-B18F-F6387D93A69C}" srcOrd="0" destOrd="0" parTransId="{3FECCDE1-847C-4874-8192-4E54DD9BC625}" sibTransId="{CB8A10C1-6FDB-4F58-ACC3-EC26B25F17F7}"/>
    <dgm:cxn modelId="{8C3CC180-F9A8-421D-8252-8C1D6C8F641A}" type="presOf" srcId="{F762F5AE-2598-4DD7-B4F4-F48F323A1725}" destId="{34C417CA-E200-4BCD-B4AB-F62497871D25}" srcOrd="0" destOrd="0" presId="urn:microsoft.com/office/officeart/2005/8/layout/vProcess5"/>
    <dgm:cxn modelId="{96239DE4-924D-485E-829B-CA96B1250FF5}" type="presOf" srcId="{B5456C48-67C1-463B-8228-456AA499D363}" destId="{5FC00CE5-00CD-43D3-B18A-D7F8698839B5}" srcOrd="0" destOrd="0" presId="urn:microsoft.com/office/officeart/2005/8/layout/vProcess5"/>
    <dgm:cxn modelId="{2D265DDF-BFEB-41B6-B0E3-E0AEB1DFD824}" srcId="{F762F5AE-2598-4DD7-B4F4-F48F323A1725}" destId="{BADE4252-F82D-4E29-94B7-A60BD9336A12}" srcOrd="1" destOrd="0" parTransId="{C3E624F6-8655-4821-A948-006008697BFF}" sibTransId="{B5D9164E-71E5-41E9-A447-8C55FBFF5A84}"/>
    <dgm:cxn modelId="{9DC3AE96-4368-405C-880C-55C2F88C5271}" type="presOf" srcId="{B5D9164E-71E5-41E9-A447-8C55FBFF5A84}" destId="{E5A415DD-E25D-4ADD-BA3D-88874002E878}" srcOrd="0" destOrd="0" presId="urn:microsoft.com/office/officeart/2005/8/layout/vProcess5"/>
    <dgm:cxn modelId="{9729CC7B-F113-4AFB-B79B-BF118E53D962}" srcId="{F762F5AE-2598-4DD7-B4F4-F48F323A1725}" destId="{B5456C48-67C1-463B-8228-456AA499D363}" srcOrd="2" destOrd="0" parTransId="{5AC4D189-F8B3-4F6E-A326-983A3CE34B3E}" sibTransId="{4A63C3A1-5C26-4B3D-9CD4-A63778EA3653}"/>
    <dgm:cxn modelId="{EC8EB617-5409-4041-B5EB-202C8E9DAD05}" type="presOf" srcId="{BADE4252-F82D-4E29-94B7-A60BD9336A12}" destId="{B16FC086-79A0-4D8C-99B4-B43C9F135038}" srcOrd="1" destOrd="0" presId="urn:microsoft.com/office/officeart/2005/8/layout/vProcess5"/>
    <dgm:cxn modelId="{CC3B019E-3946-46AD-A487-8C921F09916F}" type="presOf" srcId="{BADE4252-F82D-4E29-94B7-A60BD9336A12}" destId="{FA577F72-384D-4E07-91F5-38C71808C6B0}" srcOrd="0" destOrd="0" presId="urn:microsoft.com/office/officeart/2005/8/layout/vProcess5"/>
    <dgm:cxn modelId="{A2893060-8710-43E7-95B7-7286549ABA44}" type="presOf" srcId="{B5456C48-67C1-463B-8228-456AA499D363}" destId="{1F2F506F-C30F-4EAD-A457-6D80913E8523}" srcOrd="1" destOrd="0" presId="urn:microsoft.com/office/officeart/2005/8/layout/vProcess5"/>
    <dgm:cxn modelId="{561191CA-4438-4B93-AFDC-C00B218FDEB7}" type="presOf" srcId="{CB8A10C1-6FDB-4F58-ACC3-EC26B25F17F7}" destId="{8CA92DBE-3536-476A-BF76-60BD662F9C9E}" srcOrd="0" destOrd="0" presId="urn:microsoft.com/office/officeart/2005/8/layout/vProcess5"/>
    <dgm:cxn modelId="{4563A13A-8DF0-438A-8A47-EE8471530AE1}" type="presParOf" srcId="{34C417CA-E200-4BCD-B4AB-F62497871D25}" destId="{822330B2-276C-4755-BE63-8CF678C1ED0C}" srcOrd="0" destOrd="0" presId="urn:microsoft.com/office/officeart/2005/8/layout/vProcess5"/>
    <dgm:cxn modelId="{576D8C5E-834C-4BCA-9FF7-E2EFCF0CAE74}" type="presParOf" srcId="{34C417CA-E200-4BCD-B4AB-F62497871D25}" destId="{F3153D67-525A-4920-A029-76040D06CFAA}" srcOrd="1" destOrd="0" presId="urn:microsoft.com/office/officeart/2005/8/layout/vProcess5"/>
    <dgm:cxn modelId="{1F15D080-2B35-4401-93EF-CD4468AE300B}" type="presParOf" srcId="{34C417CA-E200-4BCD-B4AB-F62497871D25}" destId="{FA577F72-384D-4E07-91F5-38C71808C6B0}" srcOrd="2" destOrd="0" presId="urn:microsoft.com/office/officeart/2005/8/layout/vProcess5"/>
    <dgm:cxn modelId="{CDCCCE0F-62B4-41AB-A173-4B55E3286280}" type="presParOf" srcId="{34C417CA-E200-4BCD-B4AB-F62497871D25}" destId="{5FC00CE5-00CD-43D3-B18A-D7F8698839B5}" srcOrd="3" destOrd="0" presId="urn:microsoft.com/office/officeart/2005/8/layout/vProcess5"/>
    <dgm:cxn modelId="{94B23A06-ACA6-4B2D-8877-5DB2D3145C82}" type="presParOf" srcId="{34C417CA-E200-4BCD-B4AB-F62497871D25}" destId="{8CA92DBE-3536-476A-BF76-60BD662F9C9E}" srcOrd="4" destOrd="0" presId="urn:microsoft.com/office/officeart/2005/8/layout/vProcess5"/>
    <dgm:cxn modelId="{DD21D3F7-A5F8-422C-AAEC-A5FBFDF0D7AC}" type="presParOf" srcId="{34C417CA-E200-4BCD-B4AB-F62497871D25}" destId="{E5A415DD-E25D-4ADD-BA3D-88874002E878}" srcOrd="5" destOrd="0" presId="urn:microsoft.com/office/officeart/2005/8/layout/vProcess5"/>
    <dgm:cxn modelId="{56626B0A-CFBC-42BF-935B-90344CF4E2BA}" type="presParOf" srcId="{34C417CA-E200-4BCD-B4AB-F62497871D25}" destId="{59E6512D-ABDD-4CC8-8C1C-90862B8084AE}" srcOrd="6" destOrd="0" presId="urn:microsoft.com/office/officeart/2005/8/layout/vProcess5"/>
    <dgm:cxn modelId="{186D2BC4-6521-4584-BADE-D8EAC604AD12}" type="presParOf" srcId="{34C417CA-E200-4BCD-B4AB-F62497871D25}" destId="{B16FC086-79A0-4D8C-99B4-B43C9F135038}" srcOrd="7" destOrd="0" presId="urn:microsoft.com/office/officeart/2005/8/layout/vProcess5"/>
    <dgm:cxn modelId="{234B861B-A5BB-473F-8ACE-CE3DBC0ECA09}" type="presParOf" srcId="{34C417CA-E200-4BCD-B4AB-F62497871D25}" destId="{1F2F506F-C30F-4EAD-A457-6D80913E8523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29993F6-41A6-4AC8-A2AA-C6F266936F18}" type="doc">
      <dgm:prSet loTypeId="urn:microsoft.com/office/officeart/2005/8/layout/lProcess2" loCatId="relationship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s-ES"/>
        </a:p>
      </dgm:t>
    </dgm:pt>
    <dgm:pt modelId="{521F94C8-2A66-4867-87EE-97C2964CD18E}">
      <dgm:prSet phldrT="[Texto]"/>
      <dgm:spPr/>
      <dgm:t>
        <a:bodyPr/>
        <a:lstStyle/>
        <a:p>
          <a:r>
            <a:rPr lang="x-none" b="1" dirty="0" smtClean="0"/>
            <a:t>Acceso</a:t>
          </a:r>
          <a:endParaRPr lang="es-ES" b="1" dirty="0"/>
        </a:p>
      </dgm:t>
    </dgm:pt>
    <dgm:pt modelId="{54AEDB5C-A2E1-4E1F-A3C1-3A3BE4557A5F}" type="parTrans" cxnId="{107CD855-9E2A-42EF-9F6F-2F2327EE061A}">
      <dgm:prSet/>
      <dgm:spPr/>
      <dgm:t>
        <a:bodyPr/>
        <a:lstStyle/>
        <a:p>
          <a:endParaRPr lang="es-ES"/>
        </a:p>
      </dgm:t>
    </dgm:pt>
    <dgm:pt modelId="{86761DE1-C91A-483A-9DF0-D747D9539ED0}" type="sibTrans" cxnId="{107CD855-9E2A-42EF-9F6F-2F2327EE061A}">
      <dgm:prSet/>
      <dgm:spPr/>
      <dgm:t>
        <a:bodyPr/>
        <a:lstStyle/>
        <a:p>
          <a:endParaRPr lang="es-ES"/>
        </a:p>
      </dgm:t>
    </dgm:pt>
    <dgm:pt modelId="{F5BD9249-A7FC-4E73-99B9-4F6C117FE223}">
      <dgm:prSet phldrT="[Texto]"/>
      <dgm:spPr/>
      <dgm:t>
        <a:bodyPr/>
        <a:lstStyle/>
        <a:p>
          <a:r>
            <a:rPr lang="es-ES" b="1" dirty="0" smtClean="0"/>
            <a:t>C</a:t>
          </a:r>
          <a:r>
            <a:rPr lang="x-none" b="1" dirty="0" smtClean="0"/>
            <a:t>olaboración y cooperación</a:t>
          </a:r>
          <a:endParaRPr lang="es-ES" b="1" dirty="0"/>
        </a:p>
      </dgm:t>
    </dgm:pt>
    <dgm:pt modelId="{893B38A5-A592-4A0E-BFCF-42B3B1E748C4}" type="parTrans" cxnId="{48A0B5CD-08FC-4143-BCAA-A1BEB8A496AA}">
      <dgm:prSet/>
      <dgm:spPr/>
      <dgm:t>
        <a:bodyPr/>
        <a:lstStyle/>
        <a:p>
          <a:endParaRPr lang="es-ES"/>
        </a:p>
      </dgm:t>
    </dgm:pt>
    <dgm:pt modelId="{B45C3194-0E89-496B-9EFF-B2B64E44958E}" type="sibTrans" cxnId="{48A0B5CD-08FC-4143-BCAA-A1BEB8A496AA}">
      <dgm:prSet/>
      <dgm:spPr/>
      <dgm:t>
        <a:bodyPr/>
        <a:lstStyle/>
        <a:p>
          <a:endParaRPr lang="es-ES"/>
        </a:p>
      </dgm:t>
    </dgm:pt>
    <dgm:pt modelId="{DFCB346D-A251-444C-9B89-DF9F2D71D092}">
      <dgm:prSet phldrT="[Texto]"/>
      <dgm:spPr/>
      <dgm:t>
        <a:bodyPr/>
        <a:lstStyle/>
        <a:p>
          <a:r>
            <a:rPr lang="es-ES" b="1" dirty="0" smtClean="0">
              <a:solidFill>
                <a:srgbClr val="C00000"/>
              </a:solidFill>
            </a:rPr>
            <a:t>P</a:t>
          </a:r>
          <a:r>
            <a:rPr lang="x-none" b="1" dirty="0" smtClean="0">
              <a:solidFill>
                <a:srgbClr val="C00000"/>
              </a:solidFill>
            </a:rPr>
            <a:t>luralidad de formas</a:t>
          </a:r>
          <a:endParaRPr lang="es-ES" b="1" dirty="0">
            <a:solidFill>
              <a:srgbClr val="C00000"/>
            </a:solidFill>
          </a:endParaRPr>
        </a:p>
      </dgm:t>
    </dgm:pt>
    <dgm:pt modelId="{D694A004-7F8B-472D-8964-096FAF72E0ED}" type="parTrans" cxnId="{D21296FE-7CCF-4D9D-B419-DA12AC5BAD85}">
      <dgm:prSet/>
      <dgm:spPr/>
      <dgm:t>
        <a:bodyPr/>
        <a:lstStyle/>
        <a:p>
          <a:endParaRPr lang="es-ES"/>
        </a:p>
      </dgm:t>
    </dgm:pt>
    <dgm:pt modelId="{3DFAD6F6-C9C9-4A74-B997-AD863F12044D}" type="sibTrans" cxnId="{D21296FE-7CCF-4D9D-B419-DA12AC5BAD85}">
      <dgm:prSet/>
      <dgm:spPr/>
      <dgm:t>
        <a:bodyPr/>
        <a:lstStyle/>
        <a:p>
          <a:endParaRPr lang="es-ES"/>
        </a:p>
      </dgm:t>
    </dgm:pt>
    <dgm:pt modelId="{9BAF5A66-D40E-4BFE-B172-E17B87CA27DB}">
      <dgm:prSet phldrT="[Texto]"/>
      <dgm:spPr/>
      <dgm:t>
        <a:bodyPr/>
        <a:lstStyle/>
        <a:p>
          <a:r>
            <a:rPr lang="es-ES" b="1" dirty="0" smtClean="0"/>
            <a:t>D</a:t>
          </a:r>
          <a:r>
            <a:rPr lang="x-none" b="1" dirty="0" smtClean="0"/>
            <a:t>ispositivo</a:t>
          </a:r>
        </a:p>
        <a:p>
          <a:r>
            <a:rPr lang="es-ES" b="1" dirty="0" smtClean="0"/>
            <a:t>C</a:t>
          </a:r>
          <a:r>
            <a:rPr lang="x-none" b="1" dirty="0" smtClean="0"/>
            <a:t>ontradicción igualdad</a:t>
          </a:r>
          <a:endParaRPr lang="es-ES" b="1" dirty="0"/>
        </a:p>
      </dgm:t>
    </dgm:pt>
    <dgm:pt modelId="{B12FE19B-1AF4-40A1-89B1-3F074F205D54}" type="parTrans" cxnId="{4E72748E-7CAB-4C5C-89A9-9CFDE30F9524}">
      <dgm:prSet/>
      <dgm:spPr/>
      <dgm:t>
        <a:bodyPr/>
        <a:lstStyle/>
        <a:p>
          <a:endParaRPr lang="es-ES"/>
        </a:p>
      </dgm:t>
    </dgm:pt>
    <dgm:pt modelId="{B0FFE99D-89EA-4426-8222-51EF623CA4C7}" type="sibTrans" cxnId="{4E72748E-7CAB-4C5C-89A9-9CFDE30F9524}">
      <dgm:prSet/>
      <dgm:spPr/>
      <dgm:t>
        <a:bodyPr/>
        <a:lstStyle/>
        <a:p>
          <a:endParaRPr lang="es-ES"/>
        </a:p>
      </dgm:t>
    </dgm:pt>
    <dgm:pt modelId="{0835CE27-E76C-4C2E-9580-A5B4F0E03F82}">
      <dgm:prSet phldrT="[Texto]"/>
      <dgm:spPr/>
      <dgm:t>
        <a:bodyPr/>
        <a:lstStyle/>
        <a:p>
          <a:r>
            <a:rPr lang="es-ES" b="1" dirty="0" smtClean="0">
              <a:solidFill>
                <a:srgbClr val="002060"/>
              </a:solidFill>
            </a:rPr>
            <a:t>O</a:t>
          </a:r>
          <a:r>
            <a:rPr lang="x-none" b="1" dirty="0" smtClean="0">
              <a:solidFill>
                <a:srgbClr val="002060"/>
              </a:solidFill>
            </a:rPr>
            <a:t>ralidad </a:t>
          </a:r>
        </a:p>
        <a:p>
          <a:r>
            <a:rPr lang="es-ES" b="1" dirty="0" smtClean="0">
              <a:solidFill>
                <a:srgbClr val="002060"/>
              </a:solidFill>
            </a:rPr>
            <a:t>C</a:t>
          </a:r>
          <a:r>
            <a:rPr lang="x-none" b="1" dirty="0" smtClean="0">
              <a:solidFill>
                <a:srgbClr val="002060"/>
              </a:solidFill>
            </a:rPr>
            <a:t>eleridad concentración</a:t>
          </a:r>
          <a:endParaRPr lang="es-ES" b="1" dirty="0">
            <a:solidFill>
              <a:srgbClr val="002060"/>
            </a:solidFill>
          </a:endParaRPr>
        </a:p>
      </dgm:t>
    </dgm:pt>
    <dgm:pt modelId="{89CC9CFC-1AC4-4193-ACDE-EDAD63FEACE1}" type="parTrans" cxnId="{D9662057-38BF-4694-9DE2-47147558B020}">
      <dgm:prSet/>
      <dgm:spPr/>
      <dgm:t>
        <a:bodyPr/>
        <a:lstStyle/>
        <a:p>
          <a:endParaRPr lang="es-ES"/>
        </a:p>
      </dgm:t>
    </dgm:pt>
    <dgm:pt modelId="{22E38A2F-8423-4C58-898F-30B688B55EAF}" type="sibTrans" cxnId="{D9662057-38BF-4694-9DE2-47147558B020}">
      <dgm:prSet/>
      <dgm:spPr/>
      <dgm:t>
        <a:bodyPr/>
        <a:lstStyle/>
        <a:p>
          <a:endParaRPr lang="es-ES"/>
        </a:p>
      </dgm:t>
    </dgm:pt>
    <dgm:pt modelId="{9D1A2859-5066-4070-88DD-F5C199801A81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P</a:t>
          </a:r>
          <a:r>
            <a:rPr lang="x-none" b="1" dirty="0" smtClean="0">
              <a:solidFill>
                <a:schemeClr val="tx1"/>
              </a:solidFill>
            </a:rPr>
            <a:t>ublicidad y transparencia </a:t>
          </a:r>
          <a:endParaRPr lang="es-ES" b="1" dirty="0">
            <a:solidFill>
              <a:schemeClr val="tx1"/>
            </a:solidFill>
          </a:endParaRPr>
        </a:p>
      </dgm:t>
    </dgm:pt>
    <dgm:pt modelId="{369E7795-A96C-4F43-B4AC-A0E1FDC39E2D}" type="parTrans" cxnId="{2E9CC5E3-D9AF-4E5C-91A9-A4F18C6F1177}">
      <dgm:prSet/>
      <dgm:spPr/>
      <dgm:t>
        <a:bodyPr/>
        <a:lstStyle/>
        <a:p>
          <a:endParaRPr lang="es-ES"/>
        </a:p>
      </dgm:t>
    </dgm:pt>
    <dgm:pt modelId="{15A6F734-9E04-45E3-83FF-2DE04E04D21B}" type="sibTrans" cxnId="{2E9CC5E3-D9AF-4E5C-91A9-A4F18C6F1177}">
      <dgm:prSet/>
      <dgm:spPr/>
      <dgm:t>
        <a:bodyPr/>
        <a:lstStyle/>
        <a:p>
          <a:endParaRPr lang="es-ES"/>
        </a:p>
      </dgm:t>
    </dgm:pt>
    <dgm:pt modelId="{99BEED99-B6E8-4AEC-B7BE-0B5ED0C5D438}">
      <dgm:prSet phldrT="[Texto]"/>
      <dgm:spPr/>
      <dgm:t>
        <a:bodyPr/>
        <a:lstStyle/>
        <a:p>
          <a:r>
            <a:rPr lang="x-none" b="1" dirty="0" smtClean="0"/>
            <a:t>M.A.R.C.</a:t>
          </a:r>
          <a:endParaRPr lang="es-ES" b="1" dirty="0"/>
        </a:p>
      </dgm:t>
    </dgm:pt>
    <dgm:pt modelId="{A819241D-CC3A-48CB-8121-B1F13A3B869B}" type="parTrans" cxnId="{3ECF548A-D58B-4F8A-BB61-A3C09E82CD33}">
      <dgm:prSet/>
      <dgm:spPr/>
      <dgm:t>
        <a:bodyPr/>
        <a:lstStyle/>
        <a:p>
          <a:endParaRPr lang="es-ES"/>
        </a:p>
      </dgm:t>
    </dgm:pt>
    <dgm:pt modelId="{1450C690-397A-4BE5-842D-2C0423C182E5}" type="sibTrans" cxnId="{3ECF548A-D58B-4F8A-BB61-A3C09E82CD33}">
      <dgm:prSet/>
      <dgm:spPr/>
      <dgm:t>
        <a:bodyPr/>
        <a:lstStyle/>
        <a:p>
          <a:endParaRPr lang="es-ES"/>
        </a:p>
      </dgm:t>
    </dgm:pt>
    <dgm:pt modelId="{949DE35D-A253-49C8-BA5B-79D714C69AB8}">
      <dgm:prSet phldrT="[Texto]"/>
      <dgm:spPr/>
      <dgm:t>
        <a:bodyPr/>
        <a:lstStyle/>
        <a:p>
          <a:r>
            <a:rPr lang="es-ES" b="1" dirty="0" smtClean="0">
              <a:solidFill>
                <a:srgbClr val="FFC000"/>
              </a:solidFill>
            </a:rPr>
            <a:t>B</a:t>
          </a:r>
          <a:r>
            <a:rPr lang="x-none" b="1" dirty="0" smtClean="0">
              <a:solidFill>
                <a:srgbClr val="FFC000"/>
              </a:solidFill>
            </a:rPr>
            <a:t>uena fe</a:t>
          </a:r>
        </a:p>
        <a:p>
          <a:r>
            <a:rPr lang="es-ES" b="1" dirty="0" smtClean="0">
              <a:solidFill>
                <a:srgbClr val="FFC000"/>
              </a:solidFill>
            </a:rPr>
            <a:t>I</a:t>
          </a:r>
          <a:r>
            <a:rPr lang="x-none" b="1" dirty="0" smtClean="0">
              <a:solidFill>
                <a:srgbClr val="FFC000"/>
              </a:solidFill>
            </a:rPr>
            <a:t>mparcilidad  </a:t>
          </a:r>
          <a:endParaRPr lang="es-ES" b="1" dirty="0">
            <a:solidFill>
              <a:srgbClr val="FFC000"/>
            </a:solidFill>
          </a:endParaRPr>
        </a:p>
      </dgm:t>
    </dgm:pt>
    <dgm:pt modelId="{2997B1FE-78F4-4906-B22E-258EDD995496}" type="parTrans" cxnId="{149A7D16-EF3D-4C04-B7A5-8A895693E68C}">
      <dgm:prSet/>
      <dgm:spPr/>
      <dgm:t>
        <a:bodyPr/>
        <a:lstStyle/>
        <a:p>
          <a:endParaRPr lang="es-ES"/>
        </a:p>
      </dgm:t>
    </dgm:pt>
    <dgm:pt modelId="{68919A23-73F6-4C07-9B55-8DECB165BD8A}" type="sibTrans" cxnId="{149A7D16-EF3D-4C04-B7A5-8A895693E68C}">
      <dgm:prSet/>
      <dgm:spPr/>
      <dgm:t>
        <a:bodyPr/>
        <a:lstStyle/>
        <a:p>
          <a:endParaRPr lang="es-ES"/>
        </a:p>
      </dgm:t>
    </dgm:pt>
    <dgm:pt modelId="{A99281DF-BB09-4AF4-BB0D-0EDC1B2043A6}">
      <dgm:prSet phldrT="[Texto]"/>
      <dgm:spPr/>
      <dgm:t>
        <a:bodyPr/>
        <a:lstStyle/>
        <a:p>
          <a:r>
            <a:rPr lang="es-ES" b="1" dirty="0" smtClean="0">
              <a:solidFill>
                <a:srgbClr val="002060"/>
              </a:solidFill>
            </a:rPr>
            <a:t>C</a:t>
          </a:r>
          <a:r>
            <a:rPr lang="x-none" b="1" dirty="0" smtClean="0">
              <a:solidFill>
                <a:srgbClr val="002060"/>
              </a:solidFill>
            </a:rPr>
            <a:t>ooperación iinternacional </a:t>
          </a:r>
          <a:endParaRPr lang="es-ES" b="1" dirty="0">
            <a:solidFill>
              <a:srgbClr val="002060"/>
            </a:solidFill>
          </a:endParaRPr>
        </a:p>
      </dgm:t>
    </dgm:pt>
    <dgm:pt modelId="{0707DCB3-EC9F-4AF2-AFC6-899CFF37C405}" type="parTrans" cxnId="{26A432BC-59C5-43D2-9F15-A7AC10925B3B}">
      <dgm:prSet/>
      <dgm:spPr/>
      <dgm:t>
        <a:bodyPr/>
        <a:lstStyle/>
        <a:p>
          <a:endParaRPr lang="es-ES"/>
        </a:p>
      </dgm:t>
    </dgm:pt>
    <dgm:pt modelId="{FC6E76B1-F177-4A3C-9BF3-0BE757EB6CCF}" type="sibTrans" cxnId="{26A432BC-59C5-43D2-9F15-A7AC10925B3B}">
      <dgm:prSet/>
      <dgm:spPr/>
      <dgm:t>
        <a:bodyPr/>
        <a:lstStyle/>
        <a:p>
          <a:endParaRPr lang="es-ES"/>
        </a:p>
      </dgm:t>
    </dgm:pt>
    <dgm:pt modelId="{3B222B51-F2AB-47D0-A917-EC5B8DF87DC9}" type="pres">
      <dgm:prSet presAssocID="{629993F6-41A6-4AC8-A2AA-C6F266936F18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A9D3BFB-F85A-4876-9F6B-18FA2638FA2B}" type="pres">
      <dgm:prSet presAssocID="{521F94C8-2A66-4867-87EE-97C2964CD18E}" presName="compNode" presStyleCnt="0"/>
      <dgm:spPr/>
    </dgm:pt>
    <dgm:pt modelId="{04A36D14-84C7-4DE5-ADFE-BBB812384877}" type="pres">
      <dgm:prSet presAssocID="{521F94C8-2A66-4867-87EE-97C2964CD18E}" presName="aNode" presStyleLbl="bgShp" presStyleIdx="0" presStyleCnt="3"/>
      <dgm:spPr/>
      <dgm:t>
        <a:bodyPr/>
        <a:lstStyle/>
        <a:p>
          <a:endParaRPr lang="es-ES"/>
        </a:p>
      </dgm:t>
    </dgm:pt>
    <dgm:pt modelId="{97DC940C-8F3E-489D-8316-BA60E7A41406}" type="pres">
      <dgm:prSet presAssocID="{521F94C8-2A66-4867-87EE-97C2964CD18E}" presName="textNode" presStyleLbl="bgShp" presStyleIdx="0" presStyleCnt="3"/>
      <dgm:spPr/>
      <dgm:t>
        <a:bodyPr/>
        <a:lstStyle/>
        <a:p>
          <a:endParaRPr lang="es-ES"/>
        </a:p>
      </dgm:t>
    </dgm:pt>
    <dgm:pt modelId="{8C88F391-5ECF-495B-BC68-B1DC8549F997}" type="pres">
      <dgm:prSet presAssocID="{521F94C8-2A66-4867-87EE-97C2964CD18E}" presName="compChildNode" presStyleCnt="0"/>
      <dgm:spPr/>
    </dgm:pt>
    <dgm:pt modelId="{D04490B0-9112-4450-B8A4-18FB56379A70}" type="pres">
      <dgm:prSet presAssocID="{521F94C8-2A66-4867-87EE-97C2964CD18E}" presName="theInnerList" presStyleCnt="0"/>
      <dgm:spPr/>
    </dgm:pt>
    <dgm:pt modelId="{8EBE1A1B-9F11-40ED-A21C-A31996C58881}" type="pres">
      <dgm:prSet presAssocID="{F5BD9249-A7FC-4E73-99B9-4F6C117FE223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A017CA4-3D45-41D3-9512-7FF62BA30F72}" type="pres">
      <dgm:prSet presAssocID="{F5BD9249-A7FC-4E73-99B9-4F6C117FE223}" presName="aSpace2" presStyleCnt="0"/>
      <dgm:spPr/>
    </dgm:pt>
    <dgm:pt modelId="{2C84FBD2-4CBC-489F-9241-65766097F789}" type="pres">
      <dgm:prSet presAssocID="{DFCB346D-A251-444C-9B89-DF9F2D71D092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7D9BCD1-8B1E-4B19-B1A0-B83B1BEBE6BD}" type="pres">
      <dgm:prSet presAssocID="{521F94C8-2A66-4867-87EE-97C2964CD18E}" presName="aSpace" presStyleCnt="0"/>
      <dgm:spPr/>
    </dgm:pt>
    <dgm:pt modelId="{54AF1096-2280-4AC2-B4BB-B63D0D741CB0}" type="pres">
      <dgm:prSet presAssocID="{9BAF5A66-D40E-4BFE-B172-E17B87CA27DB}" presName="compNode" presStyleCnt="0"/>
      <dgm:spPr/>
    </dgm:pt>
    <dgm:pt modelId="{A1CFFADC-2DFD-4E68-A660-AB86407C0C43}" type="pres">
      <dgm:prSet presAssocID="{9BAF5A66-D40E-4BFE-B172-E17B87CA27DB}" presName="aNode" presStyleLbl="bgShp" presStyleIdx="1" presStyleCnt="3"/>
      <dgm:spPr/>
      <dgm:t>
        <a:bodyPr/>
        <a:lstStyle/>
        <a:p>
          <a:endParaRPr lang="es-ES"/>
        </a:p>
      </dgm:t>
    </dgm:pt>
    <dgm:pt modelId="{C4D80458-6D5D-42DC-8C30-DD6BE591EAAD}" type="pres">
      <dgm:prSet presAssocID="{9BAF5A66-D40E-4BFE-B172-E17B87CA27DB}" presName="textNode" presStyleLbl="bgShp" presStyleIdx="1" presStyleCnt="3"/>
      <dgm:spPr/>
      <dgm:t>
        <a:bodyPr/>
        <a:lstStyle/>
        <a:p>
          <a:endParaRPr lang="es-ES"/>
        </a:p>
      </dgm:t>
    </dgm:pt>
    <dgm:pt modelId="{CC6A2301-D224-477F-9F44-FA42F106E93F}" type="pres">
      <dgm:prSet presAssocID="{9BAF5A66-D40E-4BFE-B172-E17B87CA27DB}" presName="compChildNode" presStyleCnt="0"/>
      <dgm:spPr/>
    </dgm:pt>
    <dgm:pt modelId="{B71F6C08-2F2B-45AA-BB2D-A6D4F8840EA6}" type="pres">
      <dgm:prSet presAssocID="{9BAF5A66-D40E-4BFE-B172-E17B87CA27DB}" presName="theInnerList" presStyleCnt="0"/>
      <dgm:spPr/>
    </dgm:pt>
    <dgm:pt modelId="{9C035F3C-C950-4599-A55C-E3B8A7678B17}" type="pres">
      <dgm:prSet presAssocID="{0835CE27-E76C-4C2E-9580-A5B4F0E03F82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ABE5296-616C-4326-A32D-42D6D3FA96F4}" type="pres">
      <dgm:prSet presAssocID="{0835CE27-E76C-4C2E-9580-A5B4F0E03F82}" presName="aSpace2" presStyleCnt="0"/>
      <dgm:spPr/>
    </dgm:pt>
    <dgm:pt modelId="{8B5A788D-8FD4-4D04-A684-6D38EEBBFC6B}" type="pres">
      <dgm:prSet presAssocID="{9D1A2859-5066-4070-88DD-F5C199801A81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5FD0959-FE5E-4514-B598-618AC88A0AD3}" type="pres">
      <dgm:prSet presAssocID="{9BAF5A66-D40E-4BFE-B172-E17B87CA27DB}" presName="aSpace" presStyleCnt="0"/>
      <dgm:spPr/>
    </dgm:pt>
    <dgm:pt modelId="{D59575F9-B9B4-4915-904E-ECFBCE8288F8}" type="pres">
      <dgm:prSet presAssocID="{99BEED99-B6E8-4AEC-B7BE-0B5ED0C5D438}" presName="compNode" presStyleCnt="0"/>
      <dgm:spPr/>
    </dgm:pt>
    <dgm:pt modelId="{64948E94-5194-49B3-8A32-1461C6298DF9}" type="pres">
      <dgm:prSet presAssocID="{99BEED99-B6E8-4AEC-B7BE-0B5ED0C5D438}" presName="aNode" presStyleLbl="bgShp" presStyleIdx="2" presStyleCnt="3"/>
      <dgm:spPr/>
      <dgm:t>
        <a:bodyPr/>
        <a:lstStyle/>
        <a:p>
          <a:endParaRPr lang="es-ES"/>
        </a:p>
      </dgm:t>
    </dgm:pt>
    <dgm:pt modelId="{44CF56FE-62EE-44D6-93A2-502323AC6CBF}" type="pres">
      <dgm:prSet presAssocID="{99BEED99-B6E8-4AEC-B7BE-0B5ED0C5D438}" presName="textNode" presStyleLbl="bgShp" presStyleIdx="2" presStyleCnt="3"/>
      <dgm:spPr/>
      <dgm:t>
        <a:bodyPr/>
        <a:lstStyle/>
        <a:p>
          <a:endParaRPr lang="es-ES"/>
        </a:p>
      </dgm:t>
    </dgm:pt>
    <dgm:pt modelId="{CD881276-B2CF-48B8-B767-43E06EDA88E5}" type="pres">
      <dgm:prSet presAssocID="{99BEED99-B6E8-4AEC-B7BE-0B5ED0C5D438}" presName="compChildNode" presStyleCnt="0"/>
      <dgm:spPr/>
    </dgm:pt>
    <dgm:pt modelId="{B762B134-80D6-42D6-99B8-D74FA546E0CC}" type="pres">
      <dgm:prSet presAssocID="{99BEED99-B6E8-4AEC-B7BE-0B5ED0C5D438}" presName="theInnerList" presStyleCnt="0"/>
      <dgm:spPr/>
    </dgm:pt>
    <dgm:pt modelId="{E03D4654-CD3D-4B21-9E5B-29A96ADF3B79}" type="pres">
      <dgm:prSet presAssocID="{949DE35D-A253-49C8-BA5B-79D714C69AB8}" presName="childNode" presStyleLbl="node1" presStyleIdx="4" presStyleCnt="6" custLinFactNeighborX="-1297" custLinFactNeighborY="-4398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5938253-6931-48F2-B042-87993B840EDC}" type="pres">
      <dgm:prSet presAssocID="{949DE35D-A253-49C8-BA5B-79D714C69AB8}" presName="aSpace2" presStyleCnt="0"/>
      <dgm:spPr/>
    </dgm:pt>
    <dgm:pt modelId="{B39BBC87-AD3B-4CF8-AF6A-DD7BDD9E3B1C}" type="pres">
      <dgm:prSet presAssocID="{A99281DF-BB09-4AF4-BB0D-0EDC1B2043A6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98289E4-73BF-4994-A4AF-797DC69D65AA}" type="presOf" srcId="{99BEED99-B6E8-4AEC-B7BE-0B5ED0C5D438}" destId="{44CF56FE-62EE-44D6-93A2-502323AC6CBF}" srcOrd="1" destOrd="0" presId="urn:microsoft.com/office/officeart/2005/8/layout/lProcess2"/>
    <dgm:cxn modelId="{C7A82FD0-D31E-4CAB-A588-14D019A04592}" type="presOf" srcId="{521F94C8-2A66-4867-87EE-97C2964CD18E}" destId="{04A36D14-84C7-4DE5-ADFE-BBB812384877}" srcOrd="0" destOrd="0" presId="urn:microsoft.com/office/officeart/2005/8/layout/lProcess2"/>
    <dgm:cxn modelId="{48A0B5CD-08FC-4143-BCAA-A1BEB8A496AA}" srcId="{521F94C8-2A66-4867-87EE-97C2964CD18E}" destId="{F5BD9249-A7FC-4E73-99B9-4F6C117FE223}" srcOrd="0" destOrd="0" parTransId="{893B38A5-A592-4A0E-BFCF-42B3B1E748C4}" sibTransId="{B45C3194-0E89-496B-9EFF-B2B64E44958E}"/>
    <dgm:cxn modelId="{D9662057-38BF-4694-9DE2-47147558B020}" srcId="{9BAF5A66-D40E-4BFE-B172-E17B87CA27DB}" destId="{0835CE27-E76C-4C2E-9580-A5B4F0E03F82}" srcOrd="0" destOrd="0" parTransId="{89CC9CFC-1AC4-4193-ACDE-EDAD63FEACE1}" sibTransId="{22E38A2F-8423-4C58-898F-30B688B55EAF}"/>
    <dgm:cxn modelId="{3ECF548A-D58B-4F8A-BB61-A3C09E82CD33}" srcId="{629993F6-41A6-4AC8-A2AA-C6F266936F18}" destId="{99BEED99-B6E8-4AEC-B7BE-0B5ED0C5D438}" srcOrd="2" destOrd="0" parTransId="{A819241D-CC3A-48CB-8121-B1F13A3B869B}" sibTransId="{1450C690-397A-4BE5-842D-2C0423C182E5}"/>
    <dgm:cxn modelId="{5D9D37A3-3ED6-4BE1-97F7-D87E2E81CF40}" type="presOf" srcId="{DFCB346D-A251-444C-9B89-DF9F2D71D092}" destId="{2C84FBD2-4CBC-489F-9241-65766097F789}" srcOrd="0" destOrd="0" presId="urn:microsoft.com/office/officeart/2005/8/layout/lProcess2"/>
    <dgm:cxn modelId="{BA6A91D4-B72D-4528-9F78-3B50BD645F03}" type="presOf" srcId="{9D1A2859-5066-4070-88DD-F5C199801A81}" destId="{8B5A788D-8FD4-4D04-A684-6D38EEBBFC6B}" srcOrd="0" destOrd="0" presId="urn:microsoft.com/office/officeart/2005/8/layout/lProcess2"/>
    <dgm:cxn modelId="{6B4BA57B-6BBF-458D-88CF-AEEC6A652794}" type="presOf" srcId="{9BAF5A66-D40E-4BFE-B172-E17B87CA27DB}" destId="{A1CFFADC-2DFD-4E68-A660-AB86407C0C43}" srcOrd="0" destOrd="0" presId="urn:microsoft.com/office/officeart/2005/8/layout/lProcess2"/>
    <dgm:cxn modelId="{107CD855-9E2A-42EF-9F6F-2F2327EE061A}" srcId="{629993F6-41A6-4AC8-A2AA-C6F266936F18}" destId="{521F94C8-2A66-4867-87EE-97C2964CD18E}" srcOrd="0" destOrd="0" parTransId="{54AEDB5C-A2E1-4E1F-A3C1-3A3BE4557A5F}" sibTransId="{86761DE1-C91A-483A-9DF0-D747D9539ED0}"/>
    <dgm:cxn modelId="{7BE7972E-E54F-4ADB-BDB2-868E8273CD26}" type="presOf" srcId="{949DE35D-A253-49C8-BA5B-79D714C69AB8}" destId="{E03D4654-CD3D-4B21-9E5B-29A96ADF3B79}" srcOrd="0" destOrd="0" presId="urn:microsoft.com/office/officeart/2005/8/layout/lProcess2"/>
    <dgm:cxn modelId="{BA2C46A1-BA88-4F3A-9858-27A1E20174CD}" type="presOf" srcId="{521F94C8-2A66-4867-87EE-97C2964CD18E}" destId="{97DC940C-8F3E-489D-8316-BA60E7A41406}" srcOrd="1" destOrd="0" presId="urn:microsoft.com/office/officeart/2005/8/layout/lProcess2"/>
    <dgm:cxn modelId="{9D9D6402-541D-43BE-AD84-B311924A21F8}" type="presOf" srcId="{F5BD9249-A7FC-4E73-99B9-4F6C117FE223}" destId="{8EBE1A1B-9F11-40ED-A21C-A31996C58881}" srcOrd="0" destOrd="0" presId="urn:microsoft.com/office/officeart/2005/8/layout/lProcess2"/>
    <dgm:cxn modelId="{FBE350F3-F4CE-4688-8E56-6B0C66B306D1}" type="presOf" srcId="{99BEED99-B6E8-4AEC-B7BE-0B5ED0C5D438}" destId="{64948E94-5194-49B3-8A32-1461C6298DF9}" srcOrd="0" destOrd="0" presId="urn:microsoft.com/office/officeart/2005/8/layout/lProcess2"/>
    <dgm:cxn modelId="{2E9CC5E3-D9AF-4E5C-91A9-A4F18C6F1177}" srcId="{9BAF5A66-D40E-4BFE-B172-E17B87CA27DB}" destId="{9D1A2859-5066-4070-88DD-F5C199801A81}" srcOrd="1" destOrd="0" parTransId="{369E7795-A96C-4F43-B4AC-A0E1FDC39E2D}" sibTransId="{15A6F734-9E04-45E3-83FF-2DE04E04D21B}"/>
    <dgm:cxn modelId="{5F1A5B41-383F-4012-B31F-675A2913C3A8}" type="presOf" srcId="{0835CE27-E76C-4C2E-9580-A5B4F0E03F82}" destId="{9C035F3C-C950-4599-A55C-E3B8A7678B17}" srcOrd="0" destOrd="0" presId="urn:microsoft.com/office/officeart/2005/8/layout/lProcess2"/>
    <dgm:cxn modelId="{D21296FE-7CCF-4D9D-B419-DA12AC5BAD85}" srcId="{521F94C8-2A66-4867-87EE-97C2964CD18E}" destId="{DFCB346D-A251-444C-9B89-DF9F2D71D092}" srcOrd="1" destOrd="0" parTransId="{D694A004-7F8B-472D-8964-096FAF72E0ED}" sibTransId="{3DFAD6F6-C9C9-4A74-B997-AD863F12044D}"/>
    <dgm:cxn modelId="{DF4445CF-D041-4B69-9580-1A33A18A1264}" type="presOf" srcId="{9BAF5A66-D40E-4BFE-B172-E17B87CA27DB}" destId="{C4D80458-6D5D-42DC-8C30-DD6BE591EAAD}" srcOrd="1" destOrd="0" presId="urn:microsoft.com/office/officeart/2005/8/layout/lProcess2"/>
    <dgm:cxn modelId="{4E72748E-7CAB-4C5C-89A9-9CFDE30F9524}" srcId="{629993F6-41A6-4AC8-A2AA-C6F266936F18}" destId="{9BAF5A66-D40E-4BFE-B172-E17B87CA27DB}" srcOrd="1" destOrd="0" parTransId="{B12FE19B-1AF4-40A1-89B1-3F074F205D54}" sibTransId="{B0FFE99D-89EA-4426-8222-51EF623CA4C7}"/>
    <dgm:cxn modelId="{149A7D16-EF3D-4C04-B7A5-8A895693E68C}" srcId="{99BEED99-B6E8-4AEC-B7BE-0B5ED0C5D438}" destId="{949DE35D-A253-49C8-BA5B-79D714C69AB8}" srcOrd="0" destOrd="0" parTransId="{2997B1FE-78F4-4906-B22E-258EDD995496}" sibTransId="{68919A23-73F6-4C07-9B55-8DECB165BD8A}"/>
    <dgm:cxn modelId="{26A432BC-59C5-43D2-9F15-A7AC10925B3B}" srcId="{99BEED99-B6E8-4AEC-B7BE-0B5ED0C5D438}" destId="{A99281DF-BB09-4AF4-BB0D-0EDC1B2043A6}" srcOrd="1" destOrd="0" parTransId="{0707DCB3-EC9F-4AF2-AFC6-899CFF37C405}" sibTransId="{FC6E76B1-F177-4A3C-9BF3-0BE757EB6CCF}"/>
    <dgm:cxn modelId="{629C2EAD-9CCE-47D1-AFFC-480A7A7D3C3D}" type="presOf" srcId="{629993F6-41A6-4AC8-A2AA-C6F266936F18}" destId="{3B222B51-F2AB-47D0-A917-EC5B8DF87DC9}" srcOrd="0" destOrd="0" presId="urn:microsoft.com/office/officeart/2005/8/layout/lProcess2"/>
    <dgm:cxn modelId="{2CF61D4D-0CA9-4866-A7ED-DFF8422C1E62}" type="presOf" srcId="{A99281DF-BB09-4AF4-BB0D-0EDC1B2043A6}" destId="{B39BBC87-AD3B-4CF8-AF6A-DD7BDD9E3B1C}" srcOrd="0" destOrd="0" presId="urn:microsoft.com/office/officeart/2005/8/layout/lProcess2"/>
    <dgm:cxn modelId="{FBE4664A-2441-4BFD-BB13-2795E7BFC736}" type="presParOf" srcId="{3B222B51-F2AB-47D0-A917-EC5B8DF87DC9}" destId="{BA9D3BFB-F85A-4876-9F6B-18FA2638FA2B}" srcOrd="0" destOrd="0" presId="urn:microsoft.com/office/officeart/2005/8/layout/lProcess2"/>
    <dgm:cxn modelId="{218B9A8C-6A71-4FB3-A572-7C826E9B6EFE}" type="presParOf" srcId="{BA9D3BFB-F85A-4876-9F6B-18FA2638FA2B}" destId="{04A36D14-84C7-4DE5-ADFE-BBB812384877}" srcOrd="0" destOrd="0" presId="urn:microsoft.com/office/officeart/2005/8/layout/lProcess2"/>
    <dgm:cxn modelId="{9A6FB7FF-83FC-4BA2-9D0F-4BBB3EBC1743}" type="presParOf" srcId="{BA9D3BFB-F85A-4876-9F6B-18FA2638FA2B}" destId="{97DC940C-8F3E-489D-8316-BA60E7A41406}" srcOrd="1" destOrd="0" presId="urn:microsoft.com/office/officeart/2005/8/layout/lProcess2"/>
    <dgm:cxn modelId="{6B550E61-6C22-4029-9B6E-E2427599D93F}" type="presParOf" srcId="{BA9D3BFB-F85A-4876-9F6B-18FA2638FA2B}" destId="{8C88F391-5ECF-495B-BC68-B1DC8549F997}" srcOrd="2" destOrd="0" presId="urn:microsoft.com/office/officeart/2005/8/layout/lProcess2"/>
    <dgm:cxn modelId="{C3AF5FE6-08C7-4634-A34D-E42539A615A4}" type="presParOf" srcId="{8C88F391-5ECF-495B-BC68-B1DC8549F997}" destId="{D04490B0-9112-4450-B8A4-18FB56379A70}" srcOrd="0" destOrd="0" presId="urn:microsoft.com/office/officeart/2005/8/layout/lProcess2"/>
    <dgm:cxn modelId="{A22B3CE6-6A39-4B5E-82A3-5C439EAD5650}" type="presParOf" srcId="{D04490B0-9112-4450-B8A4-18FB56379A70}" destId="{8EBE1A1B-9F11-40ED-A21C-A31996C58881}" srcOrd="0" destOrd="0" presId="urn:microsoft.com/office/officeart/2005/8/layout/lProcess2"/>
    <dgm:cxn modelId="{4B245BAE-B85F-47B1-8582-94EEDA7EE005}" type="presParOf" srcId="{D04490B0-9112-4450-B8A4-18FB56379A70}" destId="{2A017CA4-3D45-41D3-9512-7FF62BA30F72}" srcOrd="1" destOrd="0" presId="urn:microsoft.com/office/officeart/2005/8/layout/lProcess2"/>
    <dgm:cxn modelId="{8E72CD4C-9030-419E-9744-5905BE2BAD59}" type="presParOf" srcId="{D04490B0-9112-4450-B8A4-18FB56379A70}" destId="{2C84FBD2-4CBC-489F-9241-65766097F789}" srcOrd="2" destOrd="0" presId="urn:microsoft.com/office/officeart/2005/8/layout/lProcess2"/>
    <dgm:cxn modelId="{05B6A3AB-1559-409B-97E6-66838686E6B3}" type="presParOf" srcId="{3B222B51-F2AB-47D0-A917-EC5B8DF87DC9}" destId="{A7D9BCD1-8B1E-4B19-B1A0-B83B1BEBE6BD}" srcOrd="1" destOrd="0" presId="urn:microsoft.com/office/officeart/2005/8/layout/lProcess2"/>
    <dgm:cxn modelId="{C45B3E78-AFEF-40A3-9852-8709C329259E}" type="presParOf" srcId="{3B222B51-F2AB-47D0-A917-EC5B8DF87DC9}" destId="{54AF1096-2280-4AC2-B4BB-B63D0D741CB0}" srcOrd="2" destOrd="0" presId="urn:microsoft.com/office/officeart/2005/8/layout/lProcess2"/>
    <dgm:cxn modelId="{6BACDDBA-AAFF-4BC4-AD80-F4E3D0B795FC}" type="presParOf" srcId="{54AF1096-2280-4AC2-B4BB-B63D0D741CB0}" destId="{A1CFFADC-2DFD-4E68-A660-AB86407C0C43}" srcOrd="0" destOrd="0" presId="urn:microsoft.com/office/officeart/2005/8/layout/lProcess2"/>
    <dgm:cxn modelId="{2EDA1769-4182-4625-8F59-436AB3DC3144}" type="presParOf" srcId="{54AF1096-2280-4AC2-B4BB-B63D0D741CB0}" destId="{C4D80458-6D5D-42DC-8C30-DD6BE591EAAD}" srcOrd="1" destOrd="0" presId="urn:microsoft.com/office/officeart/2005/8/layout/lProcess2"/>
    <dgm:cxn modelId="{F8829AE8-BAD4-40A5-9B52-1BF7AE3BADFD}" type="presParOf" srcId="{54AF1096-2280-4AC2-B4BB-B63D0D741CB0}" destId="{CC6A2301-D224-477F-9F44-FA42F106E93F}" srcOrd="2" destOrd="0" presId="urn:microsoft.com/office/officeart/2005/8/layout/lProcess2"/>
    <dgm:cxn modelId="{5B3DDB8F-6D4F-4E9B-905C-BF5F4FB71B77}" type="presParOf" srcId="{CC6A2301-D224-477F-9F44-FA42F106E93F}" destId="{B71F6C08-2F2B-45AA-BB2D-A6D4F8840EA6}" srcOrd="0" destOrd="0" presId="urn:microsoft.com/office/officeart/2005/8/layout/lProcess2"/>
    <dgm:cxn modelId="{ED106FF3-F127-4D49-AAE3-9AFB8774DAE2}" type="presParOf" srcId="{B71F6C08-2F2B-45AA-BB2D-A6D4F8840EA6}" destId="{9C035F3C-C950-4599-A55C-E3B8A7678B17}" srcOrd="0" destOrd="0" presId="urn:microsoft.com/office/officeart/2005/8/layout/lProcess2"/>
    <dgm:cxn modelId="{EE222DDD-1C7B-41CA-A1D1-A013CBA47E15}" type="presParOf" srcId="{B71F6C08-2F2B-45AA-BB2D-A6D4F8840EA6}" destId="{2ABE5296-616C-4326-A32D-42D6D3FA96F4}" srcOrd="1" destOrd="0" presId="urn:microsoft.com/office/officeart/2005/8/layout/lProcess2"/>
    <dgm:cxn modelId="{0CC0B425-74BD-4B3E-B900-83661DCA74B8}" type="presParOf" srcId="{B71F6C08-2F2B-45AA-BB2D-A6D4F8840EA6}" destId="{8B5A788D-8FD4-4D04-A684-6D38EEBBFC6B}" srcOrd="2" destOrd="0" presId="urn:microsoft.com/office/officeart/2005/8/layout/lProcess2"/>
    <dgm:cxn modelId="{4D9A7CDD-48A4-479A-BDF3-5CA65F99B0C4}" type="presParOf" srcId="{3B222B51-F2AB-47D0-A917-EC5B8DF87DC9}" destId="{C5FD0959-FE5E-4514-B598-618AC88A0AD3}" srcOrd="3" destOrd="0" presId="urn:microsoft.com/office/officeart/2005/8/layout/lProcess2"/>
    <dgm:cxn modelId="{23DEAA63-165C-448B-9E99-35AB980FE883}" type="presParOf" srcId="{3B222B51-F2AB-47D0-A917-EC5B8DF87DC9}" destId="{D59575F9-B9B4-4915-904E-ECFBCE8288F8}" srcOrd="4" destOrd="0" presId="urn:microsoft.com/office/officeart/2005/8/layout/lProcess2"/>
    <dgm:cxn modelId="{47A38BC7-C773-4F8B-9B2D-CE982472EF0B}" type="presParOf" srcId="{D59575F9-B9B4-4915-904E-ECFBCE8288F8}" destId="{64948E94-5194-49B3-8A32-1461C6298DF9}" srcOrd="0" destOrd="0" presId="urn:microsoft.com/office/officeart/2005/8/layout/lProcess2"/>
    <dgm:cxn modelId="{5AF3D6DC-178B-429D-8B67-F424501FE4C2}" type="presParOf" srcId="{D59575F9-B9B4-4915-904E-ECFBCE8288F8}" destId="{44CF56FE-62EE-44D6-93A2-502323AC6CBF}" srcOrd="1" destOrd="0" presId="urn:microsoft.com/office/officeart/2005/8/layout/lProcess2"/>
    <dgm:cxn modelId="{730C0AE5-CCE2-427B-9FA4-C4057F8D2B0F}" type="presParOf" srcId="{D59575F9-B9B4-4915-904E-ECFBCE8288F8}" destId="{CD881276-B2CF-48B8-B767-43E06EDA88E5}" srcOrd="2" destOrd="0" presId="urn:microsoft.com/office/officeart/2005/8/layout/lProcess2"/>
    <dgm:cxn modelId="{29AC5E10-8351-4946-8623-5942C8886F60}" type="presParOf" srcId="{CD881276-B2CF-48B8-B767-43E06EDA88E5}" destId="{B762B134-80D6-42D6-99B8-D74FA546E0CC}" srcOrd="0" destOrd="0" presId="urn:microsoft.com/office/officeart/2005/8/layout/lProcess2"/>
    <dgm:cxn modelId="{CFF8141D-1652-44B0-B0D0-5B21FC7D0543}" type="presParOf" srcId="{B762B134-80D6-42D6-99B8-D74FA546E0CC}" destId="{E03D4654-CD3D-4B21-9E5B-29A96ADF3B79}" srcOrd="0" destOrd="0" presId="urn:microsoft.com/office/officeart/2005/8/layout/lProcess2"/>
    <dgm:cxn modelId="{7011A79B-F1CE-42D9-B07C-FC70C47E3347}" type="presParOf" srcId="{B762B134-80D6-42D6-99B8-D74FA546E0CC}" destId="{95938253-6931-48F2-B042-87993B840EDC}" srcOrd="1" destOrd="0" presId="urn:microsoft.com/office/officeart/2005/8/layout/lProcess2"/>
    <dgm:cxn modelId="{4C8014A1-C34C-42FA-A2B1-A8ECD50D55AB}" type="presParOf" srcId="{B762B134-80D6-42D6-99B8-D74FA546E0CC}" destId="{B39BBC87-AD3B-4CF8-AF6A-DD7BDD9E3B1C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21BF2C-16F4-4C61-BAE5-2422B55048BF}">
      <dsp:nvSpPr>
        <dsp:cNvPr id="0" name=""/>
        <dsp:cNvSpPr/>
      </dsp:nvSpPr>
      <dsp:spPr>
        <a:xfrm>
          <a:off x="0" y="0"/>
          <a:ext cx="9144000" cy="868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2600" b="1" kern="1200" dirty="0" smtClean="0">
              <a:solidFill>
                <a:srgbClr val="7030A0"/>
              </a:solidFill>
            </a:rPr>
            <a:t>CONSTITUCION NACIONAL </a:t>
          </a:r>
          <a:r>
            <a:rPr lang="x-none" sz="2600" kern="1200" dirty="0" smtClean="0"/>
            <a:t>(1994) ART. 18 Y ART. 41.42, 43 Y ART. 75 INC.22.</a:t>
          </a:r>
          <a:endParaRPr lang="es-ES" sz="2600" kern="1200" dirty="0"/>
        </a:p>
      </dsp:txBody>
      <dsp:txXfrm>
        <a:off x="1915603" y="0"/>
        <a:ext cx="7228396" cy="868030"/>
      </dsp:txXfrm>
    </dsp:sp>
    <dsp:sp modelId="{6659B34F-735F-4B89-8C88-4B5612CCFB36}">
      <dsp:nvSpPr>
        <dsp:cNvPr id="0" name=""/>
        <dsp:cNvSpPr/>
      </dsp:nvSpPr>
      <dsp:spPr>
        <a:xfrm>
          <a:off x="86803" y="86803"/>
          <a:ext cx="1828800" cy="694424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185DC6-7B44-49A1-A078-EA961DD401F1}">
      <dsp:nvSpPr>
        <dsp:cNvPr id="0" name=""/>
        <dsp:cNvSpPr/>
      </dsp:nvSpPr>
      <dsp:spPr>
        <a:xfrm>
          <a:off x="0" y="954833"/>
          <a:ext cx="9144000" cy="868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2800" b="1" kern="1200" dirty="0" smtClean="0">
              <a:solidFill>
                <a:srgbClr val="7030A0"/>
              </a:solidFill>
            </a:rPr>
            <a:t>Declaración Universal de D.Humanos </a:t>
          </a:r>
          <a:r>
            <a:rPr lang="x-none" sz="2300" kern="1200" dirty="0" smtClean="0"/>
            <a:t>(1948) art. 10.</a:t>
          </a:r>
          <a:endParaRPr lang="es-ES" sz="2300" kern="1200" dirty="0"/>
        </a:p>
      </dsp:txBody>
      <dsp:txXfrm>
        <a:off x="1915603" y="954833"/>
        <a:ext cx="7228396" cy="868030"/>
      </dsp:txXfrm>
    </dsp:sp>
    <dsp:sp modelId="{DBB6031B-F354-4A2F-B17E-9D21810DAC6C}">
      <dsp:nvSpPr>
        <dsp:cNvPr id="0" name=""/>
        <dsp:cNvSpPr/>
      </dsp:nvSpPr>
      <dsp:spPr>
        <a:xfrm>
          <a:off x="86803" y="1041636"/>
          <a:ext cx="1828800" cy="694424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EA0BD7-246C-4F59-8689-89F831CE0FEA}">
      <dsp:nvSpPr>
        <dsp:cNvPr id="0" name=""/>
        <dsp:cNvSpPr/>
      </dsp:nvSpPr>
      <dsp:spPr>
        <a:xfrm>
          <a:off x="0" y="1909667"/>
          <a:ext cx="9144000" cy="868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2300" kern="1200" dirty="0" smtClean="0"/>
            <a:t>Conv. Amer. de D. Humanos (</a:t>
          </a:r>
          <a:r>
            <a:rPr lang="x-none" sz="2400" b="1" kern="1200" dirty="0" smtClean="0">
              <a:solidFill>
                <a:srgbClr val="7030A0"/>
              </a:solidFill>
            </a:rPr>
            <a:t>P. S. José de C.Rica</a:t>
          </a:r>
          <a:r>
            <a:rPr lang="x-none" sz="2300" kern="1200" dirty="0" smtClean="0"/>
            <a:t>, (1978) art. 8   y art. 25  GARANTIA DE SER </a:t>
          </a:r>
          <a:r>
            <a:rPr lang="x-none" sz="2300" kern="1200" dirty="0" smtClean="0">
              <a:solidFill>
                <a:srgbClr val="FF0000"/>
              </a:solidFill>
            </a:rPr>
            <a:t>OIDO</a:t>
          </a:r>
          <a:r>
            <a:rPr lang="x-none" sz="2300" kern="1200" dirty="0" smtClean="0"/>
            <a:t>- </a:t>
          </a:r>
        </a:p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2300" kern="1200" dirty="0" smtClean="0"/>
            <a:t>                                                      </a:t>
          </a:r>
          <a:r>
            <a:rPr lang="x-none" sz="2300" kern="1200" dirty="0" smtClean="0">
              <a:solidFill>
                <a:srgbClr val="FF0000"/>
              </a:solidFill>
            </a:rPr>
            <a:t>plazo razonable</a:t>
          </a:r>
          <a:endParaRPr lang="es-ES" sz="2300" kern="1200" dirty="0">
            <a:solidFill>
              <a:srgbClr val="FF0000"/>
            </a:solidFill>
          </a:endParaRPr>
        </a:p>
      </dsp:txBody>
      <dsp:txXfrm>
        <a:off x="1915603" y="1909667"/>
        <a:ext cx="7228396" cy="868030"/>
      </dsp:txXfrm>
    </dsp:sp>
    <dsp:sp modelId="{B63DB816-F6FF-4F8E-8ECD-B22744A11DE5}">
      <dsp:nvSpPr>
        <dsp:cNvPr id="0" name=""/>
        <dsp:cNvSpPr/>
      </dsp:nvSpPr>
      <dsp:spPr>
        <a:xfrm>
          <a:off x="86803" y="1996470"/>
          <a:ext cx="1828800" cy="694424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BECADA-C314-4224-8758-141931D7862F}">
      <dsp:nvSpPr>
        <dsp:cNvPr id="0" name=""/>
        <dsp:cNvSpPr/>
      </dsp:nvSpPr>
      <dsp:spPr>
        <a:xfrm>
          <a:off x="0" y="2864501"/>
          <a:ext cx="9144000" cy="868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2600" kern="1200" dirty="0" smtClean="0"/>
            <a:t>Pacto Int. de </a:t>
          </a:r>
          <a:r>
            <a:rPr lang="x-none" sz="2600" kern="1200" dirty="0" smtClean="0">
              <a:solidFill>
                <a:srgbClr val="7030A0"/>
              </a:solidFill>
            </a:rPr>
            <a:t>D.Civiles y Políticos </a:t>
          </a:r>
          <a:r>
            <a:rPr lang="x-none" sz="2600" kern="1200" dirty="0" smtClean="0"/>
            <a:t>(1966) art.14</a:t>
          </a:r>
          <a:endParaRPr lang="es-ES" sz="2600" kern="1200" dirty="0"/>
        </a:p>
      </dsp:txBody>
      <dsp:txXfrm>
        <a:off x="1915603" y="2864501"/>
        <a:ext cx="7228396" cy="868030"/>
      </dsp:txXfrm>
    </dsp:sp>
    <dsp:sp modelId="{5B44BB27-3AA4-49B4-8012-8C1D06E5C44A}">
      <dsp:nvSpPr>
        <dsp:cNvPr id="0" name=""/>
        <dsp:cNvSpPr/>
      </dsp:nvSpPr>
      <dsp:spPr>
        <a:xfrm>
          <a:off x="86803" y="2951304"/>
          <a:ext cx="1828800" cy="694424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A371EE-9768-4EF4-883C-F4F6AD224871}">
      <dsp:nvSpPr>
        <dsp:cNvPr id="0" name=""/>
        <dsp:cNvSpPr/>
      </dsp:nvSpPr>
      <dsp:spPr>
        <a:xfrm>
          <a:off x="0" y="3819335"/>
          <a:ext cx="9144000" cy="868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2800" b="1" kern="1200" dirty="0" smtClean="0">
              <a:solidFill>
                <a:srgbClr val="7030A0"/>
              </a:solidFill>
            </a:rPr>
            <a:t>Conven. D. del Niño </a:t>
          </a:r>
          <a:r>
            <a:rPr lang="x-none" sz="2600" kern="1200" dirty="0" smtClean="0"/>
            <a:t>(1989) art. 12 inc. 2</a:t>
          </a:r>
          <a:endParaRPr lang="es-ES" sz="2600" kern="1200" dirty="0"/>
        </a:p>
      </dsp:txBody>
      <dsp:txXfrm>
        <a:off x="1915603" y="3819335"/>
        <a:ext cx="7228396" cy="868030"/>
      </dsp:txXfrm>
    </dsp:sp>
    <dsp:sp modelId="{279882C9-8E65-4A6C-BC34-31B979A9BC1F}">
      <dsp:nvSpPr>
        <dsp:cNvPr id="0" name=""/>
        <dsp:cNvSpPr/>
      </dsp:nvSpPr>
      <dsp:spPr>
        <a:xfrm>
          <a:off x="86803" y="3906138"/>
          <a:ext cx="1828800" cy="694424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383C0A-90E5-4680-A0D0-C0D2855509F7}">
      <dsp:nvSpPr>
        <dsp:cNvPr id="0" name=""/>
        <dsp:cNvSpPr/>
      </dsp:nvSpPr>
      <dsp:spPr>
        <a:xfrm>
          <a:off x="0" y="4760758"/>
          <a:ext cx="9144000" cy="868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2600" b="1" kern="1200" dirty="0" smtClean="0">
              <a:solidFill>
                <a:srgbClr val="7030A0"/>
              </a:solidFill>
            </a:rPr>
            <a:t>Declaración americana de Derechos Humano</a:t>
          </a:r>
          <a:r>
            <a:rPr lang="x-none" sz="2600" kern="1200" dirty="0" smtClean="0">
              <a:solidFill>
                <a:srgbClr val="7030A0"/>
              </a:solidFill>
            </a:rPr>
            <a:t>s</a:t>
          </a:r>
          <a:r>
            <a:rPr lang="x-none" sz="2600" kern="1200" dirty="0" smtClean="0"/>
            <a:t> (1948) art. 18. </a:t>
          </a:r>
          <a:endParaRPr lang="es-ES" sz="2600" kern="1200" dirty="0"/>
        </a:p>
      </dsp:txBody>
      <dsp:txXfrm>
        <a:off x="1915603" y="4760758"/>
        <a:ext cx="7228396" cy="868030"/>
      </dsp:txXfrm>
    </dsp:sp>
    <dsp:sp modelId="{0A8A916C-1E17-456A-A069-69BE8972B6BD}">
      <dsp:nvSpPr>
        <dsp:cNvPr id="0" name=""/>
        <dsp:cNvSpPr/>
      </dsp:nvSpPr>
      <dsp:spPr>
        <a:xfrm>
          <a:off x="86803" y="4860972"/>
          <a:ext cx="1828800" cy="694424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3D96F0-E3D8-442F-8331-8D43433FD5CC}" type="datetimeFigureOut">
              <a:rPr lang="es-ES" smtClean="0"/>
              <a:pPr/>
              <a:t>11/09/2017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D3525-B71D-4BCF-AFEB-011371F561C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7341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b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3525-B71D-4BCF-AFEB-011371F561C6}" type="slidenum">
              <a:rPr lang="es-ES" smtClean="0"/>
              <a:pPr/>
              <a:t>35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x-none" dirty="0" smtClean="0"/>
              <a:t>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D3525-B71D-4BCF-AFEB-011371F561C6}" type="slidenum">
              <a:rPr lang="es-ES" smtClean="0"/>
              <a:pPr/>
              <a:t>52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E510091-9C2C-471B-B434-B4231D998B51}" type="datetime1">
              <a:rPr lang="es-ES" smtClean="0"/>
              <a:pPr/>
              <a:t>11/09/2017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FA0601-B369-4858-8D06-B5B7E25FC12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32414-81D8-4B1A-BB0D-4F5514E93F4F}" type="datetime1">
              <a:rPr lang="es-ES" smtClean="0"/>
              <a:pPr/>
              <a:t>11/09/2017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A0601-B369-4858-8D06-B5B7E25FC12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2FC6452-EF2F-4A20-8EF8-442D39D6F763}" type="datetime1">
              <a:rPr lang="es-ES" smtClean="0"/>
              <a:pPr/>
              <a:t>11/09/2017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9FA0601-B369-4858-8D06-B5B7E25FC12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0108-6A73-4E74-8A90-1E642D96FF80}" type="datetime1">
              <a:rPr lang="es-ES" smtClean="0"/>
              <a:pPr/>
              <a:t>11/09/2017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9FA0601-B369-4858-8D06-B5B7E25FC12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BB261-2EF7-4D78-8AF4-AFFC423941FB}" type="datetime1">
              <a:rPr lang="es-ES" smtClean="0"/>
              <a:pPr/>
              <a:t>11/09/2017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9FA0601-B369-4858-8D06-B5B7E25FC12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533862B-BB54-417F-AA66-39EDA8EEF578}" type="datetime1">
              <a:rPr lang="es-ES" smtClean="0"/>
              <a:pPr/>
              <a:t>11/09/2017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9FA0601-B369-4858-8D06-B5B7E25FC12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s-ES" smtClean="0"/>
              <a:t>Ines Rauek. 2017</a:t>
            </a:r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3DC4C4C-6552-4FDE-BF06-BBBFED55BF38}" type="datetime1">
              <a:rPr lang="es-ES" smtClean="0"/>
              <a:pPr/>
              <a:t>11/09/2017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9FA0601-B369-4858-8D06-B5B7E25FC12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C799C-13BC-4006-8DD0-7C5CBC593F30}" type="datetime1">
              <a:rPr lang="es-ES" smtClean="0"/>
              <a:pPr/>
              <a:t>11/09/2017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9FA0601-B369-4858-8D06-B5B7E25FC12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37EA-4DB9-4EB3-B5CC-06F30B7B3CE2}" type="datetime1">
              <a:rPr lang="es-ES" smtClean="0"/>
              <a:pPr/>
              <a:t>11/09/2017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FA0601-B369-4858-8D06-B5B7E25FC12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B271-FCF2-45CA-B96A-76EE62EE9C03}" type="datetime1">
              <a:rPr lang="es-ES" smtClean="0"/>
              <a:pPr/>
              <a:t>11/09/2017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9FA0601-B369-4858-8D06-B5B7E25FC12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6EABED7-66C2-4E96-8B3C-6839407A0BBC}" type="datetime1">
              <a:rPr lang="es-ES" smtClean="0"/>
              <a:pPr/>
              <a:t>11/09/2017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9FA0601-B369-4858-8D06-B5B7E25FC12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42C8E71-CA90-455B-834C-EAE6CFD946FC}" type="datetime1">
              <a:rPr lang="es-ES" smtClean="0"/>
              <a:pPr/>
              <a:t>11/09/2017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9FA0601-B369-4858-8D06-B5B7E25FC12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85852" y="928670"/>
            <a:ext cx="7553348" cy="4938730"/>
          </a:xfrm>
        </p:spPr>
        <p:txBody>
          <a:bodyPr>
            <a:normAutofit/>
          </a:bodyPr>
          <a:lstStyle/>
          <a:p>
            <a:r>
              <a:rPr lang="x-none" sz="5300" b="1" dirty="0" smtClean="0"/>
              <a:t>NUEVO CODIGO CIVIL, COMERCIAL Y TRIBUARIO DE mENDOZA</a:t>
            </a:r>
            <a:r>
              <a:rPr lang="x-none" sz="5300" dirty="0" smtClean="0"/>
              <a:t>.</a:t>
            </a:r>
            <a:br>
              <a:rPr lang="x-none" sz="5300" dirty="0" smtClean="0"/>
            </a:br>
            <a:r>
              <a:rPr lang="x-none" dirty="0" smtClean="0"/>
              <a:t/>
            </a:r>
            <a:br>
              <a:rPr lang="x-none" dirty="0" smtClean="0"/>
            </a:br>
            <a:r>
              <a:rPr lang="x-none" dirty="0" smtClean="0"/>
              <a:t/>
            </a:r>
            <a:br>
              <a:rPr lang="x-none" dirty="0" smtClean="0"/>
            </a:br>
            <a:r>
              <a:rPr lang="es-ES" sz="2700" b="1" dirty="0" smtClean="0"/>
              <a:t>Centro</a:t>
            </a:r>
            <a:r>
              <a:rPr lang="x-none" sz="2700" b="1" dirty="0" smtClean="0"/>
              <a:t> de capacitacion  e investigaciones judiciales “Dr. Manuel A.Saez”</a:t>
            </a:r>
            <a:endParaRPr lang="es-ES" sz="27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x-none" b="1" dirty="0" smtClean="0">
                <a:solidFill>
                  <a:srgbClr val="002060"/>
                </a:solidFill>
              </a:rPr>
              <a:t>Mgter. Inés R</a:t>
            </a:r>
            <a:r>
              <a:rPr lang="es-ES" b="1" dirty="0" smtClean="0">
                <a:solidFill>
                  <a:srgbClr val="002060"/>
                </a:solidFill>
              </a:rPr>
              <a:t>a</a:t>
            </a:r>
            <a:r>
              <a:rPr lang="x-none" b="1" dirty="0" smtClean="0">
                <a:solidFill>
                  <a:srgbClr val="002060"/>
                </a:solidFill>
              </a:rPr>
              <a:t>uek de Yanzón.  2017 </a:t>
            </a:r>
            <a:endParaRPr lang="es-E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DONDE???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0" y="1214422"/>
          <a:ext cx="9144000" cy="5643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dirty="0" smtClean="0"/>
              <a:t>Entre otras,  los estados son garantes de:</a:t>
            </a:r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11</a:t>
            </a:fld>
            <a:endParaRPr lang="es-ES"/>
          </a:p>
        </p:txBody>
      </p:sp>
      <p:graphicFrame>
        <p:nvGraphicFramePr>
          <p:cNvPr id="6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1" y="1428736"/>
          <a:ext cx="9143999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12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0" y="1428736"/>
            <a:ext cx="9144000" cy="5643602"/>
          </a:xfrm>
        </p:spPr>
        <p:txBody>
          <a:bodyPr>
            <a:noAutofit/>
          </a:bodyPr>
          <a:lstStyle/>
          <a:p>
            <a:r>
              <a:rPr lang="x-none" sz="3200" b="1" u="sng" dirty="0" smtClean="0">
                <a:solidFill>
                  <a:srgbClr val="C00000"/>
                </a:solidFill>
              </a:rPr>
              <a:t>1.Publicización del proceso</a:t>
            </a:r>
            <a:r>
              <a:rPr lang="x-none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x-none" sz="3200" dirty="0" smtClean="0"/>
              <a:t> disposición del tiempo: concentración, colaboración , impulso público.</a:t>
            </a:r>
          </a:p>
          <a:p>
            <a:r>
              <a:rPr lang="x-none" sz="3200" dirty="0" smtClean="0"/>
              <a:t>2</a:t>
            </a:r>
            <a:r>
              <a:rPr lang="x-none" sz="3200" u="sng" dirty="0" smtClean="0"/>
              <a:t>. </a:t>
            </a:r>
            <a:r>
              <a:rPr lang="x-none" sz="3200" b="1" u="sng" dirty="0" smtClean="0">
                <a:solidFill>
                  <a:srgbClr val="C00000"/>
                </a:solidFill>
              </a:rPr>
              <a:t>JUEZ</a:t>
            </a:r>
            <a:r>
              <a:rPr lang="x-none" sz="3200" u="sng" dirty="0" smtClean="0"/>
              <a:t> </a:t>
            </a:r>
            <a:r>
              <a:rPr lang="x-none" sz="3200" dirty="0" smtClean="0"/>
              <a:t>juez director, administrador, conciliador  y saneador;  garante de la T. Judicial Efectiva.</a:t>
            </a:r>
          </a:p>
          <a:p>
            <a:r>
              <a:rPr lang="x-none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x-none" sz="32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Inclinación a la oralidad </a:t>
            </a:r>
            <a:r>
              <a:rPr lang="x-none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x-none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inmediación: Justicia cerca del justiciable)</a:t>
            </a:r>
          </a:p>
          <a:p>
            <a:r>
              <a:rPr lang="x-none" sz="3200" b="1" dirty="0" smtClean="0">
                <a:solidFill>
                  <a:srgbClr val="C00000"/>
                </a:solidFill>
              </a:rPr>
              <a:t>4. </a:t>
            </a:r>
            <a:r>
              <a:rPr lang="x-none" sz="3200" b="1" u="sng" dirty="0" smtClean="0">
                <a:solidFill>
                  <a:srgbClr val="C00000"/>
                </a:solidFill>
              </a:rPr>
              <a:t>Socialización del procesos</a:t>
            </a:r>
            <a:r>
              <a:rPr lang="x-none" sz="3200" b="1" dirty="0" smtClean="0"/>
              <a:t>:</a:t>
            </a:r>
            <a:r>
              <a:rPr lang="x-none" sz="3200" dirty="0" smtClean="0"/>
              <a:t> acceso efectivo</a:t>
            </a:r>
          </a:p>
          <a:p>
            <a:r>
              <a:rPr lang="x-none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</a:t>
            </a:r>
            <a:r>
              <a:rPr lang="x-none" sz="32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Dimensión social del proceso</a:t>
            </a:r>
            <a:r>
              <a:rPr lang="x-none" sz="3200" dirty="0" smtClean="0"/>
              <a:t>:ya no es solo de las partes: humanización con  imperativo ético.</a:t>
            </a:r>
            <a:endParaRPr lang="es-ES" sz="3200" dirty="0"/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dirty="0" smtClean="0"/>
              <a:t>Núcleos comunes del proceso civil</a:t>
            </a:r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</a:t>
            </a:r>
            <a:r>
              <a:rPr lang="x-none" dirty="0" smtClean="0"/>
              <a:t>ntonces </a:t>
            </a:r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13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algn="ctr"/>
            <a:endParaRPr lang="x-none" sz="5400" b="1" dirty="0" smtClean="0">
              <a:solidFill>
                <a:srgbClr val="7030A0"/>
              </a:solidFill>
              <a:latin typeface="Arial Rounded MT Bold" pitchFamily="34" charset="0"/>
              <a:cs typeface="Arial" pitchFamily="34" charset="0"/>
            </a:endParaRPr>
          </a:p>
          <a:p>
            <a:pPr lvl="1" algn="ctr"/>
            <a:r>
              <a:rPr lang="x-none" sz="5100" i="1" dirty="0" smtClean="0">
                <a:solidFill>
                  <a:srgbClr val="7030A0"/>
                </a:solidFill>
                <a:latin typeface="Arial Black" pitchFamily="34" charset="0"/>
                <a:cs typeface="Arial" pitchFamily="34" charset="0"/>
              </a:rPr>
              <a:t>¿CUÁL ES EL MODELO  DE PROCESO CIVIL CIVIL QUE MEJOR RESPONDE  A ESTOS PARADIGMAS</a:t>
            </a:r>
            <a:r>
              <a:rPr lang="x-none" sz="5100" b="1" i="1" dirty="0" smtClean="0">
                <a:solidFill>
                  <a:srgbClr val="7030A0"/>
                </a:solidFill>
                <a:latin typeface="Arial Black" pitchFamily="34" charset="0"/>
                <a:cs typeface="Arial" pitchFamily="34" charset="0"/>
              </a:rPr>
              <a:t>?</a:t>
            </a:r>
            <a:endParaRPr lang="es-ES" sz="5100" i="1" dirty="0"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85728"/>
            <a:ext cx="4286280" cy="928694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pPr algn="ctr"/>
            <a:r>
              <a:rPr lang="x-none" sz="4000" b="1" dirty="0" smtClean="0"/>
              <a:t/>
            </a:r>
            <a:br>
              <a:rPr lang="x-none" sz="4000" b="1" dirty="0" smtClean="0"/>
            </a:br>
            <a:r>
              <a:rPr lang="x-none" sz="5300" b="1" u="sng" dirty="0" smtClean="0"/>
              <a:t>Segundo:</a:t>
            </a:r>
            <a:br>
              <a:rPr lang="x-none" sz="5300" b="1" u="sng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14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0" y="1643050"/>
            <a:ext cx="9144000" cy="4714884"/>
          </a:xfrm>
          <a:ln>
            <a:solidFill>
              <a:srgbClr val="FFFF00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x-none" sz="4800" b="1" u="sng" dirty="0" smtClean="0">
                <a:latin typeface="Cooper Black" pitchFamily="18" charset="0"/>
              </a:rPr>
              <a:t> </a:t>
            </a:r>
          </a:p>
          <a:p>
            <a:pPr algn="ctr">
              <a:buNone/>
            </a:pPr>
            <a:r>
              <a:rPr lang="x-none" sz="4800" b="1" u="sng" dirty="0" smtClean="0">
                <a:solidFill>
                  <a:srgbClr val="002060"/>
                </a:solidFill>
                <a:latin typeface="Bookman Old Style" pitchFamily="18" charset="0"/>
              </a:rPr>
              <a:t>EL    PROCESO     POR    AUDIENC</a:t>
            </a:r>
            <a:r>
              <a:rPr lang="x-none" sz="4800" b="1" u="sng" dirty="0" smtClean="0">
                <a:solidFill>
                  <a:srgbClr val="002060"/>
                </a:solidFill>
                <a:latin typeface="Tw Cen MT Condensed Extra Bold" pitchFamily="34" charset="0"/>
              </a:rPr>
              <a:t>IAS </a:t>
            </a:r>
          </a:p>
          <a:p>
            <a:pPr algn="ctr"/>
            <a:endParaRPr lang="x-none" sz="4800" b="1" u="sng" dirty="0" smtClean="0">
              <a:solidFill>
                <a:srgbClr val="0070C0"/>
              </a:solidFill>
              <a:latin typeface="Tw Cen MT Condensed Extra Bold" pitchFamily="34" charset="0"/>
            </a:endParaRPr>
          </a:p>
          <a:p>
            <a:pPr algn="ctr"/>
            <a:r>
              <a:rPr lang="x-none" sz="4800" b="1" u="sng" dirty="0" smtClean="0">
                <a:solidFill>
                  <a:srgbClr val="0070C0"/>
                </a:solidFill>
                <a:latin typeface="Tw Cen MT Condensed Extra Bold" pitchFamily="34" charset="0"/>
              </a:rPr>
              <a:t>  </a:t>
            </a:r>
            <a:r>
              <a:rPr lang="x-none" sz="2800" b="1" u="sng" dirty="0" smtClean="0">
                <a:solidFill>
                  <a:srgbClr val="0070C0"/>
                </a:solidFill>
                <a:latin typeface="Tw Cen MT Condensed Extra Bold" pitchFamily="34" charset="0"/>
              </a:rPr>
              <a:t>Y  </a:t>
            </a:r>
            <a:r>
              <a:rPr lang="x-none" sz="3200" b="1" u="sng" dirty="0" smtClean="0">
                <a:solidFill>
                  <a:srgbClr val="0070C0"/>
                </a:solidFill>
                <a:latin typeface="Tw Cen MT Condensed Extra Bold" pitchFamily="34" charset="0"/>
              </a:rPr>
              <a:t>PROCESOS MONITORIOS DOCUMENTAL (EJECUCIONES) </a:t>
            </a:r>
            <a:r>
              <a:rPr lang="x-none" sz="3200" b="1" dirty="0" smtClean="0"/>
              <a:t/>
            </a:r>
            <a:br>
              <a:rPr lang="x-none" sz="3200" b="1" dirty="0" smtClean="0"/>
            </a:br>
            <a:endParaRPr lang="x-none" sz="3200" b="1" dirty="0" smtClean="0"/>
          </a:p>
          <a:p>
            <a:pPr algn="ctr"/>
            <a:endParaRPr lang="es-ES" sz="2800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Q</a:t>
            </a:r>
            <a:r>
              <a:rPr lang="x-none" dirty="0" smtClean="0"/>
              <a:t>ue han hecho nuestros vecinos???</a:t>
            </a:r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15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 lnSpcReduction="10000"/>
          </a:bodyPr>
          <a:lstStyle/>
          <a:p>
            <a:r>
              <a:rPr lang="x-none" dirty="0" smtClean="0">
                <a:solidFill>
                  <a:srgbClr val="FF0000"/>
                </a:solidFill>
              </a:rPr>
              <a:t>En la Región:</a:t>
            </a:r>
          </a:p>
          <a:p>
            <a:r>
              <a:rPr lang="x-none" dirty="0" smtClean="0"/>
              <a:t> Brasil, Perú, Chile, Uruguay, Cod. Iberoamer., etc.</a:t>
            </a:r>
          </a:p>
          <a:p>
            <a:r>
              <a:rPr lang="x-none" dirty="0" smtClean="0">
                <a:solidFill>
                  <a:srgbClr val="FF0000"/>
                </a:solidFill>
              </a:rPr>
              <a:t>En las provincias: </a:t>
            </a:r>
          </a:p>
          <a:p>
            <a:r>
              <a:rPr lang="x-none" dirty="0" smtClean="0"/>
              <a:t> La Pampa 2002               -   La Rioja</a:t>
            </a:r>
          </a:p>
          <a:p>
            <a:r>
              <a:rPr lang="x-none" dirty="0" smtClean="0"/>
              <a:t>Tierra de Fuego 1993       -   S</a:t>
            </a:r>
            <a:r>
              <a:rPr lang="es-ES" dirty="0" smtClean="0"/>
              <a:t>a</a:t>
            </a:r>
            <a:r>
              <a:rPr lang="x-none" dirty="0" smtClean="0"/>
              <a:t>n Juan 2009 </a:t>
            </a:r>
          </a:p>
          <a:p>
            <a:r>
              <a:rPr lang="x-none" dirty="0" smtClean="0"/>
              <a:t> Entre Rios 2007                -   Río Negro  </a:t>
            </a:r>
          </a:p>
          <a:p>
            <a:r>
              <a:rPr lang="x-none" dirty="0" smtClean="0"/>
              <a:t> Chaco                              -   S</a:t>
            </a:r>
            <a:r>
              <a:rPr lang="es-ES" dirty="0" smtClean="0"/>
              <a:t>a</a:t>
            </a:r>
            <a:r>
              <a:rPr lang="x-none" dirty="0" smtClean="0"/>
              <a:t>nta fe</a:t>
            </a:r>
          </a:p>
          <a:p>
            <a:r>
              <a:rPr lang="x-none" dirty="0" smtClean="0">
                <a:solidFill>
                  <a:srgbClr val="FF0000"/>
                </a:solidFill>
              </a:rPr>
              <a:t>Anteproyectos </a:t>
            </a:r>
            <a:r>
              <a:rPr lang="x-none" dirty="0" smtClean="0"/>
              <a:t>de CPC Nación 2015- Kaminker,etc. </a:t>
            </a:r>
          </a:p>
          <a:p>
            <a:r>
              <a:rPr lang="x-none" dirty="0" smtClean="0">
                <a:solidFill>
                  <a:srgbClr val="FF0000"/>
                </a:solidFill>
              </a:rPr>
              <a:t>Anteproyecto</a:t>
            </a:r>
            <a:r>
              <a:rPr lang="x-none" dirty="0" smtClean="0"/>
              <a:t> de la CABA 1998- Arazi,Moerllo etc.</a:t>
            </a:r>
          </a:p>
          <a:p>
            <a:r>
              <a:rPr lang="es-ES" dirty="0" smtClean="0"/>
              <a:t>O</a:t>
            </a:r>
            <a:r>
              <a:rPr lang="x-none" dirty="0" smtClean="0"/>
              <a:t>tros.. Berizonce, etc.</a:t>
            </a:r>
          </a:p>
          <a:p>
            <a:endParaRPr lang="es-ES" dirty="0" smtClean="0"/>
          </a:p>
          <a:p>
            <a:endParaRPr lang="x-none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I</a:t>
            </a:r>
            <a:r>
              <a:rPr lang="x-none" dirty="0" smtClean="0"/>
              <a:t>mplica: </a:t>
            </a:r>
            <a:r>
              <a:rPr lang="x-none" b="1" dirty="0" smtClean="0"/>
              <a:t>UN CAMBIO EN EL </a:t>
            </a:r>
            <a:r>
              <a:rPr lang="x-none" b="1" u="sng" dirty="0" smtClean="0"/>
              <a:t>MODELO</a:t>
            </a:r>
            <a:r>
              <a:rPr lang="x-none" b="1" dirty="0" smtClean="0"/>
              <a:t> 			DE PROCESO CIVIL. </a:t>
            </a:r>
            <a:endParaRPr lang="es-ES" b="1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16</a:t>
            </a:fld>
            <a:endParaRPr lang="es-ES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dirty="0" smtClean="0"/>
              <a:t>T</a:t>
            </a:r>
            <a:r>
              <a:rPr lang="es-ES" dirty="0" smtClean="0"/>
              <a:t>a</a:t>
            </a:r>
            <a:r>
              <a:rPr lang="x-none" dirty="0" smtClean="0"/>
              <a:t>mbién otras áreas  ha debido cambiar: por ej.:</a:t>
            </a:r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17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en materia </a:t>
            </a:r>
            <a:r>
              <a:rPr lang="es-ES" sz="3200" b="1" u="sng" dirty="0" smtClean="0"/>
              <a:t>PENAL</a:t>
            </a:r>
            <a:r>
              <a:rPr lang="es-ES" dirty="0" smtClean="0"/>
              <a:t> por razones  parecidas debió pasar</a:t>
            </a:r>
            <a:endParaRPr lang="es-ES" dirty="0"/>
          </a:p>
        </p:txBody>
      </p:sp>
      <p:graphicFrame>
        <p:nvGraphicFramePr>
          <p:cNvPr id="6" name="5 Diagrama"/>
          <p:cNvGraphicFramePr/>
          <p:nvPr/>
        </p:nvGraphicFramePr>
        <p:xfrm>
          <a:off x="0" y="2428868"/>
          <a:ext cx="8643998" cy="42148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572660" cy="9906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 POR QUE???</a:t>
            </a:r>
            <a:r>
              <a:rPr lang="x-none" dirty="0" smtClean="0"/>
              <a:t/>
            </a:r>
            <a:br>
              <a:rPr lang="x-none" dirty="0" smtClean="0"/>
            </a:br>
            <a:r>
              <a:rPr lang="es-ES" dirty="0" smtClean="0"/>
              <a:t>EL MODELO DE PROCESO POR AUDIENCIAS</a:t>
            </a:r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18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0" y="1428736"/>
            <a:ext cx="8929718" cy="5429264"/>
          </a:xfrm>
        </p:spPr>
        <p:txBody>
          <a:bodyPr>
            <a:normAutofit/>
          </a:bodyPr>
          <a:lstStyle/>
          <a:p>
            <a:pPr algn="ctr"/>
            <a:r>
              <a:rPr lang="x-none" sz="3200" b="1" dirty="0" smtClean="0"/>
              <a:t>Piedra basal :  </a:t>
            </a:r>
            <a:r>
              <a:rPr lang="x-none" sz="3200" b="1" u="sng" dirty="0" smtClean="0"/>
              <a:t>la ORALIDAD </a:t>
            </a:r>
          </a:p>
          <a:p>
            <a:pPr>
              <a:buNone/>
            </a:pPr>
            <a:r>
              <a:rPr lang="x-none" sz="3200" dirty="0" smtClean="0"/>
              <a:t>	permite: </a:t>
            </a:r>
            <a:r>
              <a:rPr lang="x-none" sz="32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concentración </a:t>
            </a:r>
            <a:r>
              <a:rPr lang="x-none" sz="3200" dirty="0" smtClean="0">
                <a:solidFill>
                  <a:srgbClr val="FF0000"/>
                </a:solidFill>
              </a:rPr>
              <a:t>de actos</a:t>
            </a:r>
          </a:p>
          <a:p>
            <a:r>
              <a:rPr lang="x-none" sz="3200" dirty="0" smtClean="0">
                <a:solidFill>
                  <a:srgbClr val="FF0000"/>
                </a:solidFill>
              </a:rPr>
              <a:t>             </a:t>
            </a:r>
            <a:r>
              <a:rPr lang="x-none" sz="32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conciliación.</a:t>
            </a:r>
          </a:p>
          <a:p>
            <a:r>
              <a:rPr lang="x-none" sz="3200" dirty="0" smtClean="0">
                <a:solidFill>
                  <a:srgbClr val="FF0000"/>
                </a:solidFill>
              </a:rPr>
              <a:t>             </a:t>
            </a:r>
            <a:r>
              <a:rPr lang="x-none" sz="32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inmediación, </a:t>
            </a:r>
          </a:p>
          <a:p>
            <a:r>
              <a:rPr lang="x-none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</a:t>
            </a:r>
            <a:r>
              <a:rPr lang="x-none" sz="32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celeridad</a:t>
            </a:r>
            <a:r>
              <a:rPr lang="x-none" sz="3200" u="sng" dirty="0" smtClean="0">
                <a:solidFill>
                  <a:srgbClr val="FF0000"/>
                </a:solidFill>
              </a:rPr>
              <a:t>, </a:t>
            </a:r>
          </a:p>
          <a:p>
            <a:r>
              <a:rPr lang="x-none" sz="32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</a:t>
            </a:r>
            <a:r>
              <a:rPr lang="x-none" sz="32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concreción del objeto</a:t>
            </a:r>
          </a:p>
          <a:p>
            <a:r>
              <a:rPr lang="x-none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</a:t>
            </a:r>
            <a:r>
              <a:rPr lang="x-none" sz="32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armonización</a:t>
            </a:r>
            <a:r>
              <a:rPr lang="x-none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x-none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procedimientos  en la 			región </a:t>
            </a:r>
          </a:p>
          <a:p>
            <a:r>
              <a:rPr lang="x-none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y en las provinci</a:t>
            </a:r>
            <a:r>
              <a:rPr lang="x-none" sz="3200" dirty="0" smtClean="0"/>
              <a:t>as.</a:t>
            </a:r>
            <a:endParaRPr lang="es-E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mtClean="0"/>
              <a:t>Puntos de Partida</a:t>
            </a:r>
            <a:endParaRPr lang="es-ES" smtClean="0"/>
          </a:p>
        </p:txBody>
      </p:sp>
      <p:sp>
        <p:nvSpPr>
          <p:cNvPr id="9219" name="2 Marcador de contenido"/>
          <p:cNvSpPr>
            <a:spLocks noGrp="1"/>
          </p:cNvSpPr>
          <p:nvPr>
            <p:ph idx="1"/>
          </p:nvPr>
        </p:nvSpPr>
        <p:spPr>
          <a:xfrm>
            <a:off x="250825" y="1412875"/>
            <a:ext cx="8893175" cy="5345113"/>
          </a:xfrm>
        </p:spPr>
        <p:txBody>
          <a:bodyPr/>
          <a:lstStyle/>
          <a:p>
            <a:r>
              <a:rPr lang="es-AR" smtClean="0"/>
              <a:t>Coincidencia de paradigmas sobre el proceso:</a:t>
            </a:r>
          </a:p>
          <a:p>
            <a:pPr lvl="3"/>
            <a:endParaRPr lang="es-AR" smtClean="0"/>
          </a:p>
        </p:txBody>
      </p:sp>
      <p:graphicFrame>
        <p:nvGraphicFramePr>
          <p:cNvPr id="4" name="3 Diagrama"/>
          <p:cNvGraphicFramePr/>
          <p:nvPr/>
        </p:nvGraphicFramePr>
        <p:xfrm>
          <a:off x="1403648" y="2204864"/>
          <a:ext cx="6264696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 </a:t>
            </a:r>
            <a:r>
              <a:rPr lang="x-none" b="1" u="sng" dirty="0" smtClean="0">
                <a:solidFill>
                  <a:schemeClr val="tx1"/>
                </a:solidFill>
              </a:rPr>
              <a:t>GRACIAS!</a:t>
            </a:r>
            <a:r>
              <a:rPr lang="x-none" dirty="0" smtClean="0"/>
              <a:t>!!</a:t>
            </a:r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2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x-none" dirty="0" smtClean="0"/>
              <a:t> </a:t>
            </a:r>
            <a:r>
              <a:rPr lang="x-none" sz="3200" dirty="0" smtClean="0"/>
              <a:t>GRACIAS POR LA INVITACIÓN A LAS AUTORIDADES</a:t>
            </a:r>
          </a:p>
          <a:p>
            <a:endParaRPr lang="x-none" sz="3200" dirty="0" smtClean="0"/>
          </a:p>
          <a:p>
            <a:r>
              <a:rPr lang="x-none" sz="3200" dirty="0" smtClean="0"/>
              <a:t>GRACIAS POR  TODOS UDS. QUE ESTAN AQU</a:t>
            </a:r>
            <a:r>
              <a:rPr lang="es-ES" sz="3200" dirty="0" smtClean="0"/>
              <a:t>Í</a:t>
            </a:r>
            <a:r>
              <a:rPr lang="x-none" sz="3200" dirty="0" smtClean="0"/>
              <a:t>  PRESENTES CAPACITANDOSE</a:t>
            </a:r>
          </a:p>
          <a:p>
            <a:endParaRPr lang="x-none" sz="3200" dirty="0" smtClean="0"/>
          </a:p>
          <a:p>
            <a:r>
              <a:rPr lang="x-none" sz="3200" dirty="0" smtClean="0"/>
              <a:t>GRACIAS PORQUE    ESTAMOS PRESENTES EN ESTE LUGAR MENDOZA , ESTE TIEMPO Y EN ESTE MOMENTO DE LA HISTORIA</a:t>
            </a:r>
            <a:endParaRPr lang="es-E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Título"/>
          <p:cNvSpPr>
            <a:spLocks noGrp="1"/>
          </p:cNvSpPr>
          <p:nvPr>
            <p:ph type="title"/>
          </p:nvPr>
        </p:nvSpPr>
        <p:spPr>
          <a:xfrm>
            <a:off x="0" y="44450"/>
            <a:ext cx="6300788" cy="1143000"/>
          </a:xfrm>
        </p:spPr>
        <p:txBody>
          <a:bodyPr/>
          <a:lstStyle/>
          <a:p>
            <a:r>
              <a:rPr lang="es-AR" dirty="0" smtClean="0"/>
              <a:t>Puntos de Partida</a:t>
            </a:r>
            <a:endParaRPr lang="es-ES" dirty="0" smtClean="0"/>
          </a:p>
        </p:txBody>
      </p:sp>
      <p:sp>
        <p:nvSpPr>
          <p:cNvPr id="10243" name="2 Marcador de contenido"/>
          <p:cNvSpPr>
            <a:spLocks noGrp="1"/>
          </p:cNvSpPr>
          <p:nvPr>
            <p:ph idx="1"/>
          </p:nvPr>
        </p:nvSpPr>
        <p:spPr>
          <a:xfrm>
            <a:off x="215900" y="1684338"/>
            <a:ext cx="2268538" cy="5345112"/>
          </a:xfrm>
        </p:spPr>
        <p:txBody>
          <a:bodyPr/>
          <a:lstStyle/>
          <a:p>
            <a:r>
              <a:rPr lang="es-AR" smtClean="0"/>
              <a:t>Estructura básica:</a:t>
            </a:r>
          </a:p>
          <a:p>
            <a:pPr lvl="3"/>
            <a:endParaRPr lang="es-AR" smtClean="0"/>
          </a:p>
        </p:txBody>
      </p:sp>
      <p:graphicFrame>
        <p:nvGraphicFramePr>
          <p:cNvPr id="5" name="4 Diagrama"/>
          <p:cNvGraphicFramePr/>
          <p:nvPr/>
        </p:nvGraphicFramePr>
        <p:xfrm>
          <a:off x="1656184" y="404664"/>
          <a:ext cx="8748464" cy="6597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LO ESCRITO:</a:t>
            </a:r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21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4114816"/>
          </a:xfrm>
        </p:spPr>
        <p:txBody>
          <a:bodyPr>
            <a:normAutofit/>
          </a:bodyPr>
          <a:lstStyle/>
          <a:p>
            <a:r>
              <a:rPr lang="x-none" dirty="0" smtClean="0"/>
              <a:t>INSTRUCCI</a:t>
            </a:r>
            <a:r>
              <a:rPr lang="es-ES" dirty="0" smtClean="0"/>
              <a:t>Ó</a:t>
            </a:r>
            <a:r>
              <a:rPr lang="x-none" dirty="0" smtClean="0"/>
              <a:t>N PREVIA  DE LA PRUEBA POR LA PARTE  </a:t>
            </a:r>
          </a:p>
          <a:p>
            <a:r>
              <a:rPr lang="x-none" dirty="0" smtClean="0"/>
              <a:t>SUMARIZACION del proceso ordinario</a:t>
            </a:r>
          </a:p>
          <a:p>
            <a:r>
              <a:rPr lang="x-none" dirty="0" smtClean="0"/>
              <a:t>  Demanda</a:t>
            </a:r>
          </a:p>
          <a:p>
            <a:r>
              <a:rPr lang="x-none" dirty="0" smtClean="0"/>
              <a:t>  contestación</a:t>
            </a:r>
          </a:p>
          <a:p>
            <a:r>
              <a:rPr lang="x-none" dirty="0" smtClean="0"/>
              <a:t>  NUEVA vista a   la actora </a:t>
            </a:r>
          </a:p>
          <a:p>
            <a:r>
              <a:rPr lang="x-none" dirty="0" smtClean="0"/>
              <a:t>Trámite de excepciones. </a:t>
            </a:r>
            <a:endParaRPr lang="es-E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</a:t>
            </a:r>
            <a:r>
              <a:rPr lang="x-none" dirty="0" smtClean="0"/>
              <a:t>nstitutos  a tono de  este modelo</a:t>
            </a:r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22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S</a:t>
            </a:r>
            <a:r>
              <a:rPr lang="x-none" dirty="0" smtClean="0"/>
              <a:t>implificación del Beneficio de L</a:t>
            </a:r>
            <a:r>
              <a:rPr lang="es-ES" dirty="0" smtClean="0"/>
              <a:t>i</a:t>
            </a:r>
            <a:r>
              <a:rPr lang="x-none" dirty="0" smtClean="0"/>
              <a:t>tigar sin gastos</a:t>
            </a:r>
          </a:p>
          <a:p>
            <a:endParaRPr lang="x-none" dirty="0" smtClean="0"/>
          </a:p>
          <a:p>
            <a:r>
              <a:rPr lang="x-none" dirty="0" smtClean="0"/>
              <a:t>Reducción de la caducidad de instancia</a:t>
            </a:r>
          </a:p>
          <a:p>
            <a:endParaRPr lang="x-none" dirty="0" smtClean="0"/>
          </a:p>
          <a:p>
            <a:r>
              <a:rPr lang="x-none" dirty="0" smtClean="0"/>
              <a:t> Amigos del tribunal (amicus curiae)</a:t>
            </a:r>
          </a:p>
          <a:p>
            <a:endParaRPr lang="x-none" dirty="0" smtClean="0"/>
          </a:p>
          <a:p>
            <a:r>
              <a:rPr lang="x-none" dirty="0" smtClean="0"/>
              <a:t>Permite la incorporación de la tecnología con normas amplias</a:t>
            </a:r>
          </a:p>
          <a:p>
            <a:endParaRPr lang="x-none" dirty="0" smtClean="0"/>
          </a:p>
          <a:p>
            <a:endParaRPr lang="x-none" dirty="0" smtClean="0"/>
          </a:p>
          <a:p>
            <a:endParaRPr lang="x-none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dirty="0" smtClean="0"/>
              <a:t>Oral: La aud</a:t>
            </a:r>
            <a:r>
              <a:rPr lang="es-ES" dirty="0" err="1" smtClean="0"/>
              <a:t>ie</a:t>
            </a:r>
            <a:r>
              <a:rPr lang="x-none" dirty="0" smtClean="0"/>
              <a:t>ncia inicial  concentra los siguientes actos: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844" y="228600"/>
            <a:ext cx="8623204" cy="990600"/>
          </a:xfrm>
        </p:spPr>
        <p:txBody>
          <a:bodyPr>
            <a:normAutofit fontScale="90000"/>
          </a:bodyPr>
          <a:lstStyle/>
          <a:p>
            <a:r>
              <a:rPr lang="x-none" dirty="0" smtClean="0"/>
              <a:t> </a:t>
            </a:r>
            <a:r>
              <a:rPr lang="x-none" b="1" dirty="0" smtClean="0">
                <a:solidFill>
                  <a:srgbClr val="002060"/>
                </a:solidFill>
              </a:rPr>
              <a:t>La audiencia preliminar es El acto  principal del proceso por audiencias  </a:t>
            </a:r>
            <a:endParaRPr lang="es-ES" b="1" dirty="0">
              <a:solidFill>
                <a:srgbClr val="002060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24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r>
              <a:rPr lang="x-none" dirty="0" smtClean="0"/>
              <a:t>Debe ser previamente preparada</a:t>
            </a:r>
          </a:p>
          <a:p>
            <a:r>
              <a:rPr lang="x-none" dirty="0" smtClean="0"/>
              <a:t> Posibilidades de conciliacion</a:t>
            </a:r>
          </a:p>
          <a:p>
            <a:r>
              <a:rPr lang="x-none" dirty="0" smtClean="0"/>
              <a:t> concreta el objeto  judicial de la litiS</a:t>
            </a:r>
          </a:p>
          <a:p>
            <a:r>
              <a:rPr lang="x-none" dirty="0" smtClean="0"/>
              <a:t>Debate sobre la pertinencia dela prueba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6" name="5 Explosión 2"/>
          <p:cNvSpPr/>
          <p:nvPr/>
        </p:nvSpPr>
        <p:spPr>
          <a:xfrm>
            <a:off x="-285784" y="3286124"/>
            <a:ext cx="10358510" cy="4071966"/>
          </a:xfrm>
          <a:prstGeom prst="irregularSeal2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2400" b="1" dirty="0" smtClean="0">
                <a:solidFill>
                  <a:srgbClr val="FF0000"/>
                </a:solidFill>
              </a:rPr>
              <a:t>NO ESTERILIZAR  LA AUDIENCIA PRELIMINAR</a:t>
            </a:r>
          </a:p>
          <a:p>
            <a:pPr algn="ctr"/>
            <a:r>
              <a:rPr lang="x-none" sz="2400" b="1" dirty="0" smtClean="0">
                <a:solidFill>
                  <a:srgbClr val="FF0000"/>
                </a:solidFill>
              </a:rPr>
              <a:t>  NO MARGINAR LA CONCILIACION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La prueba:</a:t>
            </a:r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25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428596" y="1600200"/>
            <a:ext cx="8337452" cy="4900634"/>
          </a:xfrm>
        </p:spPr>
        <p:txBody>
          <a:bodyPr>
            <a:normAutofit/>
          </a:bodyPr>
          <a:lstStyle/>
          <a:p>
            <a:r>
              <a:rPr lang="es-ES" dirty="0" smtClean="0"/>
              <a:t>S</a:t>
            </a:r>
            <a:r>
              <a:rPr lang="x-none" dirty="0" smtClean="0"/>
              <a:t>uprime la A</a:t>
            </a:r>
            <a:r>
              <a:rPr lang="es-ES" dirty="0" smtClean="0"/>
              <a:t>b</a:t>
            </a:r>
            <a:r>
              <a:rPr lang="x-none" dirty="0" smtClean="0"/>
              <a:t>solución de posiciones</a:t>
            </a:r>
          </a:p>
          <a:p>
            <a:endParaRPr lang="x-none" dirty="0" smtClean="0"/>
          </a:p>
          <a:p>
            <a:r>
              <a:rPr lang="x-none" dirty="0" smtClean="0"/>
              <a:t>E</a:t>
            </a:r>
            <a:r>
              <a:rPr lang="es-ES" dirty="0" smtClean="0"/>
              <a:t>s</a:t>
            </a:r>
            <a:r>
              <a:rPr lang="x-none" dirty="0" smtClean="0"/>
              <a:t>tablece nuevas normas sobre peritos (celeridad)</a:t>
            </a:r>
          </a:p>
          <a:p>
            <a:endParaRPr lang="x-none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La aud</a:t>
            </a:r>
            <a:r>
              <a:rPr lang="es-ES" dirty="0" err="1" smtClean="0"/>
              <a:t>ie</a:t>
            </a:r>
            <a:r>
              <a:rPr lang="x-none" dirty="0" smtClean="0"/>
              <a:t>ncia  final  concentra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Recursos menos y mas simples</a:t>
            </a:r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27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x-none" b="1" u="sng" dirty="0" smtClean="0"/>
              <a:t>R</a:t>
            </a:r>
            <a:r>
              <a:rPr lang="es-ES" b="1" u="sng" dirty="0" smtClean="0"/>
              <a:t>e</a:t>
            </a:r>
            <a:r>
              <a:rPr lang="x-none" b="1" u="sng" dirty="0" smtClean="0"/>
              <a:t>cursos:</a:t>
            </a:r>
          </a:p>
          <a:p>
            <a:pPr>
              <a:buNone/>
            </a:pPr>
            <a:r>
              <a:rPr lang="x-none" dirty="0" smtClean="0"/>
              <a:t>racionalizando tiempo y modo, reducidos  acotado al control.</a:t>
            </a:r>
          </a:p>
          <a:p>
            <a:r>
              <a:rPr lang="x-none" dirty="0" smtClean="0"/>
              <a:t> a)</a:t>
            </a:r>
            <a:r>
              <a:rPr lang="x-none" b="1" dirty="0" smtClean="0"/>
              <a:t>Ordinarios</a:t>
            </a:r>
            <a:r>
              <a:rPr lang="x-none" dirty="0" smtClean="0"/>
              <a:t>: menos ymas rapidos (efecto devolutivo)</a:t>
            </a:r>
          </a:p>
          <a:p>
            <a:endParaRPr lang="x-none" dirty="0" smtClean="0"/>
          </a:p>
          <a:p>
            <a:r>
              <a:rPr lang="es-ES" b="1" dirty="0" smtClean="0"/>
              <a:t>B)E</a:t>
            </a:r>
            <a:r>
              <a:rPr lang="x-none" b="1" dirty="0" smtClean="0"/>
              <a:t>xtraordinarios:</a:t>
            </a:r>
            <a:r>
              <a:rPr lang="x-none" dirty="0" smtClean="0"/>
              <a:t>  se  fusionan inconstitucionalidad y casación. 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8766048" cy="1219200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es-ES" b="1" u="sng" dirty="0" smtClean="0"/>
              <a:t>T</a:t>
            </a:r>
            <a:r>
              <a:rPr lang="x-none" b="1" u="sng" dirty="0" smtClean="0"/>
              <a:t>ercero: </a:t>
            </a:r>
            <a:r>
              <a:rPr lang="x-none" b="1" dirty="0" smtClean="0"/>
              <a:t>Todo iluminado con  reglas y principios  consagrados en el art.2</a:t>
            </a:r>
            <a:endParaRPr lang="es-ES" b="1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28</a:t>
            </a:fld>
            <a:endParaRPr lang="es-ES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0" y="1600200"/>
          <a:ext cx="91440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b="1" dirty="0" smtClean="0">
                <a:solidFill>
                  <a:srgbClr val="C00000"/>
                </a:solidFill>
              </a:rPr>
              <a:t>Acceso a la Justicia</a:t>
            </a:r>
            <a:endParaRPr lang="es-ES" b="1" dirty="0">
              <a:solidFill>
                <a:srgbClr val="C00000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29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ACCESO A LA JUSTICIA Y DERECHO AL PROCESO. Toda persona tendrá </a:t>
            </a:r>
            <a:r>
              <a:rPr lang="es-ES" b="1" dirty="0" smtClean="0">
                <a:solidFill>
                  <a:srgbClr val="C00000"/>
                </a:solidFill>
              </a:rPr>
              <a:t>acceso </a:t>
            </a:r>
            <a:r>
              <a:rPr lang="es-ES" dirty="0" smtClean="0"/>
              <a:t>a un proceso de </a:t>
            </a:r>
            <a:r>
              <a:rPr lang="es-ES" b="1" dirty="0" smtClean="0">
                <a:solidFill>
                  <a:srgbClr val="C00000"/>
                </a:solidFill>
              </a:rPr>
              <a:t>duración razonable </a:t>
            </a:r>
            <a:r>
              <a:rPr lang="es-ES" dirty="0" smtClean="0"/>
              <a:t>que resuelva sus pretensiones; tiene derecho a </a:t>
            </a:r>
            <a:r>
              <a:rPr lang="es-ES" b="1" dirty="0" smtClean="0">
                <a:solidFill>
                  <a:srgbClr val="C00000"/>
                </a:solidFill>
              </a:rPr>
              <a:t>acudir</a:t>
            </a:r>
            <a:r>
              <a:rPr lang="es-ES" b="1" dirty="0" smtClean="0"/>
              <a:t> </a:t>
            </a:r>
            <a:r>
              <a:rPr lang="es-ES" dirty="0" smtClean="0"/>
              <a:t>ante los Tribunales para </a:t>
            </a:r>
            <a:r>
              <a:rPr lang="es-ES" b="1" dirty="0" smtClean="0">
                <a:solidFill>
                  <a:srgbClr val="C00000"/>
                </a:solidFill>
              </a:rPr>
              <a:t>exponer un conflicto jurídico concreto </a:t>
            </a:r>
            <a:r>
              <a:rPr lang="es-ES" dirty="0" smtClean="0"/>
              <a:t>u </a:t>
            </a:r>
            <a:r>
              <a:rPr lang="es-ES" b="1" dirty="0" smtClean="0">
                <a:solidFill>
                  <a:srgbClr val="C00000"/>
                </a:solidFill>
              </a:rPr>
              <a:t>oponerse </a:t>
            </a:r>
            <a:r>
              <a:rPr lang="es-ES" dirty="0" smtClean="0"/>
              <a:t>a la solución pretendida y a ejercer todos los actos procesales concernientes a la defensa de una u otra posición procesal, debiendo en todos los casos invocar un </a:t>
            </a:r>
            <a:r>
              <a:rPr lang="es-ES" b="1" dirty="0" smtClean="0">
                <a:solidFill>
                  <a:srgbClr val="C00000"/>
                </a:solidFill>
              </a:rPr>
              <a:t>interés jurídico protegido</a:t>
            </a:r>
            <a:r>
              <a:rPr lang="es-ES" b="1" dirty="0" smtClean="0"/>
              <a:t> </a:t>
            </a:r>
            <a:r>
              <a:rPr lang="es-ES" i="1" dirty="0" smtClean="0"/>
              <a:t>y </a:t>
            </a:r>
            <a:r>
              <a:rPr lang="es-ES" b="1" i="1" dirty="0" smtClean="0">
                <a:solidFill>
                  <a:srgbClr val="C00000"/>
                </a:solidFill>
              </a:rPr>
              <a:t>legitimación</a:t>
            </a:r>
            <a:r>
              <a:rPr lang="es-ES" b="1" dirty="0" smtClean="0">
                <a:solidFill>
                  <a:srgbClr val="C00000"/>
                </a:solidFill>
              </a:rPr>
              <a:t>.</a:t>
            </a:r>
            <a:r>
              <a:rPr lang="es-ES" dirty="0" smtClean="0">
                <a:solidFill>
                  <a:srgbClr val="C00000"/>
                </a:solidFill>
              </a:rPr>
              <a:t> </a:t>
            </a:r>
            <a:r>
              <a:rPr lang="es-ES" dirty="0" smtClean="0"/>
              <a:t>El Tribunal que entienda en la causa tiene el deber de </a:t>
            </a:r>
            <a:r>
              <a:rPr lang="es-ES" dirty="0" smtClean="0">
                <a:solidFill>
                  <a:srgbClr val="C00000"/>
                </a:solidFill>
              </a:rPr>
              <a:t>proveer </a:t>
            </a:r>
            <a:r>
              <a:rPr lang="es-ES" dirty="0" smtClean="0"/>
              <a:t>sobre sus peticiones.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285860"/>
          </a:xfrm>
        </p:spPr>
        <p:txBody>
          <a:bodyPr>
            <a:noAutofit/>
          </a:bodyPr>
          <a:lstStyle/>
          <a:p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/>
              <a:t/>
            </a:r>
            <a:br>
              <a:rPr lang="es-ES" sz="4000" dirty="0"/>
            </a:br>
            <a:r>
              <a:rPr lang="es-ES" sz="4000" dirty="0" smtClean="0"/>
              <a:t>Ortega</a:t>
            </a:r>
            <a:r>
              <a:rPr lang="x-none" sz="4000" dirty="0" smtClean="0"/>
              <a:t> y Gasset: </a:t>
            </a:r>
            <a:br>
              <a:rPr lang="x-none" sz="4000" dirty="0" smtClean="0"/>
            </a:br>
            <a:r>
              <a:rPr lang="x-none" sz="4000" dirty="0" smtClean="0"/>
              <a:t>                        “</a:t>
            </a:r>
            <a:r>
              <a:rPr lang="x-none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Yo soy  yo y mi circunstancia…  </a:t>
            </a:r>
            <a:br>
              <a:rPr lang="x-none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</a:br>
            <a:r>
              <a:rPr lang="x-none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y si no la salvo a ella … no me salvo  yo”</a:t>
            </a:r>
            <a:r>
              <a:rPr lang="x-none" sz="4000" dirty="0">
                <a:latin typeface="Gabriola" pitchFamily="82" charset="0"/>
              </a:rPr>
              <a:t/>
            </a:r>
            <a:br>
              <a:rPr lang="x-none" sz="4000" dirty="0">
                <a:latin typeface="Gabriola" pitchFamily="82" charset="0"/>
              </a:rPr>
            </a:br>
            <a:endParaRPr lang="es-ES" sz="4000" dirty="0">
              <a:latin typeface="Gabriola" pitchFamily="82" charset="0"/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3</a:t>
            </a:fld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2214554"/>
            <a:ext cx="8229600" cy="4357718"/>
          </a:xfrm>
        </p:spPr>
        <p:txBody>
          <a:bodyPr>
            <a:normAutofit fontScale="92500" lnSpcReduction="10000"/>
          </a:bodyPr>
          <a:lstStyle/>
          <a:p>
            <a:r>
              <a:rPr lang="x-none" dirty="0" smtClean="0"/>
              <a:t>Ante los cambios:  Const. </a:t>
            </a:r>
            <a:r>
              <a:rPr lang="es-ES" dirty="0" smtClean="0"/>
              <a:t>N</a:t>
            </a:r>
            <a:r>
              <a:rPr lang="x-none" dirty="0" smtClean="0"/>
              <a:t>acional /94;  CCC,   Tratados Internacionales, leyes de consumo,  problemática sociales,  TECNOLOGIA, LA GESTION, etc. </a:t>
            </a:r>
          </a:p>
          <a:p>
            <a:r>
              <a:rPr lang="x-none" dirty="0" smtClean="0"/>
              <a:t>La masiva  litigación </a:t>
            </a:r>
          </a:p>
          <a:p>
            <a:r>
              <a:rPr lang="x-none" dirty="0" smtClean="0"/>
              <a:t>El  Proceso adversarial desgastado y maltratado</a:t>
            </a:r>
          </a:p>
          <a:p>
            <a:r>
              <a:rPr lang="x-none" dirty="0" smtClean="0"/>
              <a:t>El Abuso  del servicio   de justicia </a:t>
            </a:r>
          </a:p>
          <a:p>
            <a:r>
              <a:rPr lang="x-none" dirty="0" smtClean="0"/>
              <a:t> La duración de los procesos (no menos de 4 años)</a:t>
            </a:r>
          </a:p>
          <a:p>
            <a:r>
              <a:rPr lang="es-ES" dirty="0" smtClean="0"/>
              <a:t>E</a:t>
            </a:r>
            <a:r>
              <a:rPr lang="x-none" dirty="0" smtClean="0"/>
              <a:t>ntre otros</a:t>
            </a:r>
          </a:p>
          <a:p>
            <a:r>
              <a:rPr lang="x-none" dirty="0" smtClean="0"/>
              <a:t> JUSTIFICAN EL INTENTO DE  MEJORAR LOS INSTRUMENTOS DE LA JUSTICIA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 </a:t>
            </a:r>
            <a:r>
              <a:rPr lang="x-none" dirty="0" smtClean="0">
                <a:solidFill>
                  <a:srgbClr val="C00000"/>
                </a:solidFill>
              </a:rPr>
              <a:t>acceso a la justicia (cont.)</a:t>
            </a:r>
            <a:endParaRPr lang="es-ES" dirty="0">
              <a:solidFill>
                <a:srgbClr val="C00000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30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9001156" cy="5257800"/>
          </a:xfrm>
        </p:spPr>
        <p:txBody>
          <a:bodyPr>
            <a:normAutofit fontScale="85000" lnSpcReduction="20000"/>
          </a:bodyPr>
          <a:lstStyle/>
          <a:p>
            <a:r>
              <a:rPr lang="x-none" dirty="0" smtClean="0"/>
              <a:t>Acceso a la justicia </a:t>
            </a:r>
            <a:r>
              <a:rPr lang="x-none" b="1" dirty="0" smtClean="0"/>
              <a:t>no sólo es entrar, </a:t>
            </a:r>
          </a:p>
          <a:p>
            <a:r>
              <a:rPr lang="x-none" dirty="0" smtClean="0"/>
              <a:t> </a:t>
            </a:r>
            <a:r>
              <a:rPr lang="x-none" b="1" dirty="0" smtClean="0"/>
              <a:t>ni siquiera es obterner una sentencia</a:t>
            </a:r>
          </a:p>
          <a:p>
            <a:endParaRPr lang="x-none" b="1" dirty="0" smtClean="0"/>
          </a:p>
          <a:p>
            <a:pPr algn="ctr"/>
            <a:r>
              <a:rPr lang="x-none" dirty="0" smtClean="0"/>
              <a:t>  sino </a:t>
            </a:r>
            <a:r>
              <a:rPr lang="x-none" b="1" u="sng" dirty="0" smtClean="0">
                <a:solidFill>
                  <a:srgbClr val="C00000"/>
                </a:solidFill>
              </a:rPr>
              <a:t>SATISFACER  LOS DERECHOS DE LOS CIUADANOS EN TIEMPO RAZONABLE</a:t>
            </a:r>
            <a:r>
              <a:rPr lang="x-none" dirty="0" smtClean="0"/>
              <a:t>. </a:t>
            </a:r>
          </a:p>
          <a:p>
            <a:endParaRPr lang="x-none" dirty="0" smtClean="0"/>
          </a:p>
          <a:p>
            <a:r>
              <a:rPr lang="x-none" dirty="0" smtClean="0"/>
              <a:t> </a:t>
            </a:r>
            <a:r>
              <a:rPr lang="es-ES" dirty="0" smtClean="0"/>
              <a:t>Sin</a:t>
            </a:r>
            <a:r>
              <a:rPr lang="x-none" dirty="0" smtClean="0"/>
              <a:t> ello las garantías de derechos básicos son simple declamación </a:t>
            </a:r>
          </a:p>
          <a:p>
            <a:endParaRPr lang="x-none" dirty="0" smtClean="0"/>
          </a:p>
          <a:p>
            <a:r>
              <a:rPr lang="x-none" dirty="0" smtClean="0"/>
              <a:t>TUTELA EFECTIVA OPORTUNA Y ADECUADA </a:t>
            </a:r>
          </a:p>
          <a:p>
            <a:endParaRPr lang="x-none" dirty="0" smtClean="0"/>
          </a:p>
          <a:p>
            <a:r>
              <a:rPr lang="x-none" dirty="0" smtClean="0"/>
              <a:t>CONCILIACION – ANTICIPACION DE PRUEBA. </a:t>
            </a:r>
          </a:p>
          <a:p>
            <a:endParaRPr lang="x-none" dirty="0" smtClean="0"/>
          </a:p>
          <a:p>
            <a:r>
              <a:rPr lang="x-none" dirty="0" smtClean="0"/>
              <a:t>SIMPLIFICACION DE TRAMITES </a:t>
            </a:r>
            <a:endParaRPr lang="es-E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x-none" sz="6000" dirty="0" smtClean="0">
                <a:solidFill>
                  <a:srgbClr val="00B050"/>
                </a:solidFill>
              </a:rPr>
              <a:t>dispositivo</a:t>
            </a:r>
            <a:endParaRPr lang="es-ES" sz="6000" dirty="0">
              <a:solidFill>
                <a:srgbClr val="00B050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31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La </a:t>
            </a:r>
            <a:r>
              <a:rPr lang="es-ES" b="1" dirty="0" smtClean="0">
                <a:solidFill>
                  <a:srgbClr val="00B050"/>
                </a:solidFill>
              </a:rPr>
              <a:t>iniciación</a:t>
            </a:r>
            <a:r>
              <a:rPr lang="es-ES" b="1" dirty="0" smtClean="0"/>
              <a:t> </a:t>
            </a:r>
            <a:r>
              <a:rPr lang="es-ES" dirty="0" smtClean="0"/>
              <a:t>del proceso incumbe a los </a:t>
            </a:r>
            <a:r>
              <a:rPr lang="es-ES" dirty="0" smtClean="0">
                <a:solidFill>
                  <a:srgbClr val="00B050"/>
                </a:solidFill>
              </a:rPr>
              <a:t>interesados, </a:t>
            </a:r>
            <a:r>
              <a:rPr lang="es-ES" dirty="0" smtClean="0"/>
              <a:t>los que podrán </a:t>
            </a:r>
            <a:r>
              <a:rPr lang="es-ES" b="1" dirty="0" smtClean="0">
                <a:solidFill>
                  <a:srgbClr val="00B050"/>
                </a:solidFill>
              </a:rPr>
              <a:t>disponer</a:t>
            </a:r>
            <a:r>
              <a:rPr lang="es-ES" dirty="0" smtClean="0"/>
              <a:t> de sus derechos, salvo aquéllos que este Código u otras leyes expresamente declaren indisponibles. Las partes podrán </a:t>
            </a:r>
            <a:r>
              <a:rPr lang="es-ES" b="1" dirty="0" smtClean="0">
                <a:solidFill>
                  <a:srgbClr val="00B050"/>
                </a:solidFill>
              </a:rPr>
              <a:t>terminarlo unilateral o bilateralmente </a:t>
            </a:r>
            <a:r>
              <a:rPr lang="es-ES" dirty="0" smtClean="0"/>
              <a:t>conforme lo reglado por este Código.</a:t>
            </a:r>
            <a:endParaRPr lang="es-E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14290"/>
            <a:ext cx="8153400" cy="990600"/>
          </a:xfrm>
        </p:spPr>
        <p:txBody>
          <a:bodyPr>
            <a:normAutofit/>
          </a:bodyPr>
          <a:lstStyle/>
          <a:p>
            <a:r>
              <a:rPr lang="es-ES" sz="5400" b="1" dirty="0" smtClean="0">
                <a:solidFill>
                  <a:srgbClr val="0070C0"/>
                </a:solidFill>
              </a:rPr>
              <a:t>F</a:t>
            </a:r>
            <a:r>
              <a:rPr lang="x-none" sz="5400" b="1" dirty="0" smtClean="0">
                <a:solidFill>
                  <a:srgbClr val="0070C0"/>
                </a:solidFill>
              </a:rPr>
              <a:t>ormas alternativas</a:t>
            </a:r>
            <a:endParaRPr lang="es-ES" sz="5400" b="1" dirty="0">
              <a:solidFill>
                <a:srgbClr val="0070C0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32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La </a:t>
            </a:r>
            <a:r>
              <a:rPr lang="es-ES" dirty="0" smtClean="0">
                <a:solidFill>
                  <a:srgbClr val="0070C0"/>
                </a:solidFill>
              </a:rPr>
              <a:t>conciliación,</a:t>
            </a:r>
            <a:r>
              <a:rPr lang="es-ES" dirty="0" smtClean="0"/>
              <a:t> la </a:t>
            </a:r>
            <a:r>
              <a:rPr lang="es-ES" dirty="0" smtClean="0">
                <a:solidFill>
                  <a:srgbClr val="0070C0"/>
                </a:solidFill>
              </a:rPr>
              <a:t>transacción</a:t>
            </a:r>
            <a:r>
              <a:rPr lang="es-ES" dirty="0" smtClean="0"/>
              <a:t>, la </a:t>
            </a:r>
            <a:r>
              <a:rPr lang="es-ES" dirty="0" smtClean="0">
                <a:solidFill>
                  <a:srgbClr val="0070C0"/>
                </a:solidFill>
              </a:rPr>
              <a:t>mediación</a:t>
            </a:r>
            <a:r>
              <a:rPr lang="es-ES" dirty="0" smtClean="0"/>
              <a:t>, el </a:t>
            </a:r>
            <a:r>
              <a:rPr lang="es-ES" dirty="0" smtClean="0">
                <a:solidFill>
                  <a:srgbClr val="0070C0"/>
                </a:solidFill>
              </a:rPr>
              <a:t>arbitraje</a:t>
            </a:r>
            <a:r>
              <a:rPr lang="es-ES" dirty="0" smtClean="0"/>
              <a:t> y </a:t>
            </a:r>
            <a:r>
              <a:rPr lang="es-ES" dirty="0" smtClean="0">
                <a:solidFill>
                  <a:srgbClr val="0070C0"/>
                </a:solidFill>
              </a:rPr>
              <a:t>otros</a:t>
            </a:r>
            <a:r>
              <a:rPr lang="es-ES" dirty="0" smtClean="0"/>
              <a:t> métodos de solución de conflictos </a:t>
            </a:r>
            <a:r>
              <a:rPr lang="es-ES" b="1" dirty="0" smtClean="0">
                <a:solidFill>
                  <a:srgbClr val="002060"/>
                </a:solidFill>
              </a:rPr>
              <a:t>deberán ser estimulados </a:t>
            </a:r>
            <a:r>
              <a:rPr lang="es-ES" dirty="0" smtClean="0"/>
              <a:t>por Jueces, Abogados y miembros del Ministerio Público en el curso del proceso judicial.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800" b="1" dirty="0" smtClean="0">
                <a:solidFill>
                  <a:srgbClr val="7030A0"/>
                </a:solidFill>
              </a:rPr>
              <a:t>I</a:t>
            </a:r>
            <a:r>
              <a:rPr lang="x-none" sz="4800" b="1" dirty="0" smtClean="0">
                <a:solidFill>
                  <a:srgbClr val="7030A0"/>
                </a:solidFill>
              </a:rPr>
              <a:t>mpulso procesal compartido</a:t>
            </a:r>
            <a:endParaRPr lang="es-ES" sz="4800" b="1" dirty="0">
              <a:solidFill>
                <a:srgbClr val="7030A0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33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Iniciado un proceso, </a:t>
            </a:r>
            <a:r>
              <a:rPr lang="es-ES" dirty="0" smtClean="0">
                <a:solidFill>
                  <a:srgbClr val="7030A0"/>
                </a:solidFill>
              </a:rPr>
              <a:t>tanto las partes como el Tribunal</a:t>
            </a:r>
            <a:r>
              <a:rPr lang="es-ES" dirty="0" smtClean="0"/>
              <a:t> </a:t>
            </a:r>
            <a:r>
              <a:rPr lang="es-ES" b="1" u="sng" dirty="0" smtClean="0"/>
              <a:t>podrán impulsarlo </a:t>
            </a:r>
          </a:p>
          <a:p>
            <a:pPr>
              <a:buNone/>
            </a:pPr>
            <a:r>
              <a:rPr lang="es-ES" b="1" dirty="0" smtClean="0">
                <a:solidFill>
                  <a:srgbClr val="7030A0"/>
                </a:solidFill>
              </a:rPr>
              <a:t>evitando</a:t>
            </a:r>
            <a:r>
              <a:rPr lang="es-ES" dirty="0" smtClean="0"/>
              <a:t> su </a:t>
            </a:r>
            <a:r>
              <a:rPr lang="es-ES" b="1" dirty="0" smtClean="0">
                <a:solidFill>
                  <a:srgbClr val="7030A0"/>
                </a:solidFill>
              </a:rPr>
              <a:t>paralización</a:t>
            </a:r>
            <a:r>
              <a:rPr lang="es-ES" dirty="0" smtClean="0"/>
              <a:t>, </a:t>
            </a:r>
          </a:p>
          <a:p>
            <a:pPr>
              <a:buNone/>
            </a:pPr>
            <a:r>
              <a:rPr lang="es-ES" dirty="0" smtClean="0"/>
              <a:t>con el objeto de adelantar el trámite con la mayor celeridad y eficacia posible.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28600"/>
            <a:ext cx="9358346" cy="990600"/>
          </a:xfrm>
        </p:spPr>
        <p:txBody>
          <a:bodyPr>
            <a:normAutofit/>
          </a:bodyPr>
          <a:lstStyle/>
          <a:p>
            <a:pPr algn="ctr"/>
            <a:r>
              <a:rPr lang="x-none" sz="5400" b="1" dirty="0" smtClean="0">
                <a:solidFill>
                  <a:srgbClr val="002060"/>
                </a:solidFill>
              </a:rPr>
              <a:t>Principio de colaboración</a:t>
            </a:r>
            <a:endParaRPr lang="es-ES" sz="5400" b="1" dirty="0">
              <a:solidFill>
                <a:srgbClr val="002060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34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x-none" b="1" dirty="0" smtClean="0"/>
              <a:t>Hoy:</a:t>
            </a:r>
            <a:r>
              <a:rPr lang="x-none" dirty="0" smtClean="0"/>
              <a:t> desbalance de carga  entre las partes: </a:t>
            </a:r>
            <a:r>
              <a:rPr lang="es-ES" b="1" dirty="0" smtClean="0"/>
              <a:t>A</a:t>
            </a:r>
            <a:r>
              <a:rPr lang="x-none" b="1" dirty="0" smtClean="0"/>
              <a:t>ctor </a:t>
            </a:r>
            <a:r>
              <a:rPr lang="x-none" dirty="0" smtClean="0"/>
              <a:t>desde iniciativa hasta impulso todo a espaldas del actora </a:t>
            </a:r>
            <a:r>
              <a:rPr lang="x-none" dirty="0" smtClean="0">
                <a:solidFill>
                  <a:srgbClr val="FF0000"/>
                </a:solidFill>
              </a:rPr>
              <a:t>rol activo  </a:t>
            </a:r>
            <a:r>
              <a:rPr lang="x-none" dirty="0" smtClean="0"/>
              <a:t>y                           </a:t>
            </a:r>
            <a:r>
              <a:rPr lang="x-none" b="1" dirty="0" smtClean="0"/>
              <a:t>                        Demandado</a:t>
            </a:r>
            <a:r>
              <a:rPr lang="x-none" dirty="0" smtClean="0"/>
              <a:t>: posición cómoda del demandado ( M. STORME) sólo  defender y obstaculizar. </a:t>
            </a:r>
            <a:r>
              <a:rPr lang="es-ES" dirty="0" smtClean="0">
                <a:solidFill>
                  <a:srgbClr val="C00000"/>
                </a:solidFill>
              </a:rPr>
              <a:t>R</a:t>
            </a:r>
            <a:r>
              <a:rPr lang="x-none" dirty="0" smtClean="0">
                <a:solidFill>
                  <a:srgbClr val="C00000"/>
                </a:solidFill>
              </a:rPr>
              <a:t>ol pasivo</a:t>
            </a:r>
          </a:p>
          <a:p>
            <a:r>
              <a:rPr lang="x-none" b="1" u="sng" dirty="0" smtClean="0">
                <a:solidFill>
                  <a:srgbClr val="FF0000"/>
                </a:solidFill>
              </a:rPr>
              <a:t>Principio de colaboración </a:t>
            </a:r>
            <a:r>
              <a:rPr lang="x-none" sz="3200" b="1" dirty="0" smtClean="0">
                <a:solidFill>
                  <a:srgbClr val="002060"/>
                </a:solidFill>
              </a:rPr>
              <a:t>ambas partes</a:t>
            </a:r>
            <a:r>
              <a:rPr lang="x-none" dirty="0" smtClean="0"/>
              <a:t>, </a:t>
            </a:r>
            <a:r>
              <a:rPr lang="x-none" dirty="0" smtClean="0">
                <a:solidFill>
                  <a:srgbClr val="7030A0"/>
                </a:solidFill>
              </a:rPr>
              <a:t>toda la prueba,  investigar,  con cargas probatorias dinámicas sin sorpresas judiciales. </a:t>
            </a:r>
          </a:p>
          <a:p>
            <a:r>
              <a:rPr lang="x-none" dirty="0" smtClean="0"/>
              <a:t> </a:t>
            </a:r>
            <a:r>
              <a:rPr lang="es-ES" b="1" dirty="0" smtClean="0"/>
              <a:t>P</a:t>
            </a:r>
            <a:r>
              <a:rPr lang="x-none" b="1" dirty="0" smtClean="0"/>
              <a:t>roceso monitorio</a:t>
            </a:r>
            <a:r>
              <a:rPr lang="x-none" dirty="0" smtClean="0"/>
              <a:t>.  </a:t>
            </a:r>
            <a:r>
              <a:rPr lang="es-ES" dirty="0" smtClean="0"/>
              <a:t>L</a:t>
            </a:r>
            <a:r>
              <a:rPr lang="x-none" dirty="0" smtClean="0"/>
              <a:t>a oposicion de sentencia monitoria a cargo del demandado.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28600"/>
            <a:ext cx="8766048" cy="990600"/>
          </a:xfrm>
        </p:spPr>
        <p:txBody>
          <a:bodyPr>
            <a:noAutofit/>
          </a:bodyPr>
          <a:lstStyle/>
          <a:p>
            <a:r>
              <a:rPr lang="es-ES" b="1" dirty="0" smtClean="0">
                <a:solidFill>
                  <a:srgbClr val="002060"/>
                </a:solidFill>
              </a:rPr>
              <a:t>En el P</a:t>
            </a:r>
            <a:r>
              <a:rPr lang="x-none" b="1" dirty="0" smtClean="0">
                <a:solidFill>
                  <a:srgbClr val="002060"/>
                </a:solidFill>
              </a:rPr>
              <a:t>. COLABORACIÓN la actuación  debe ser</a:t>
            </a:r>
            <a:endParaRPr lang="es-ES" b="1" dirty="0">
              <a:solidFill>
                <a:srgbClr val="002060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35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endParaRPr lang="es-ES" dirty="0"/>
          </a:p>
        </p:txBody>
      </p:sp>
      <p:graphicFrame>
        <p:nvGraphicFramePr>
          <p:cNvPr id="6" name="5 Diagrama"/>
          <p:cNvGraphicFramePr/>
          <p:nvPr/>
        </p:nvGraphicFramePr>
        <p:xfrm>
          <a:off x="357158" y="1428736"/>
          <a:ext cx="8786842" cy="5635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002060"/>
                </a:solidFill>
              </a:rPr>
              <a:t>C</a:t>
            </a:r>
            <a:r>
              <a:rPr lang="x-none" b="1" dirty="0" smtClean="0">
                <a:solidFill>
                  <a:srgbClr val="002060"/>
                </a:solidFill>
              </a:rPr>
              <a:t>ontinúa p. colaboración</a:t>
            </a:r>
            <a:endParaRPr lang="es-ES" b="1" dirty="0">
              <a:solidFill>
                <a:srgbClr val="002060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36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72072"/>
          </a:xfrm>
        </p:spPr>
        <p:txBody>
          <a:bodyPr/>
          <a:lstStyle/>
          <a:p>
            <a:r>
              <a:rPr lang="x-none" dirty="0" smtClean="0"/>
              <a:t>El principo de colaboración </a:t>
            </a:r>
            <a:r>
              <a:rPr lang="x-none" b="1" dirty="0" smtClean="0">
                <a:solidFill>
                  <a:srgbClr val="C00000"/>
                </a:solidFill>
              </a:rPr>
              <a:t>coloca en su justo  lugar </a:t>
            </a:r>
            <a:r>
              <a:rPr lang="x-none" dirty="0" smtClean="0"/>
              <a:t>al principio dispositivo.</a:t>
            </a:r>
          </a:p>
          <a:p>
            <a:endParaRPr lang="x-none" dirty="0" smtClean="0"/>
          </a:p>
          <a:p>
            <a:r>
              <a:rPr lang="x-none" dirty="0" smtClean="0">
                <a:solidFill>
                  <a:srgbClr val="C00000"/>
                </a:solidFill>
              </a:rPr>
              <a:t>Pautas de interpreación flexibles </a:t>
            </a:r>
            <a:r>
              <a:rPr lang="x-none" dirty="0" smtClean="0"/>
              <a:t>que apuntan a la garantía del debido proceso legal  apartándose de  criterios rígidos (ojo con los criterios). </a:t>
            </a:r>
          </a:p>
          <a:p>
            <a:endParaRPr lang="x-none" dirty="0" smtClean="0"/>
          </a:p>
          <a:p>
            <a:r>
              <a:rPr lang="x-none" dirty="0" smtClean="0"/>
              <a:t>Respeto de la BILATERALIDAD E IGUALDAD DE TRATO (GARANTIAS CONST.)</a:t>
            </a:r>
            <a:endParaRPr lang="es-E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0"/>
            <a:ext cx="8153400" cy="1347766"/>
          </a:xfrm>
        </p:spPr>
        <p:txBody>
          <a:bodyPr>
            <a:normAutofit/>
          </a:bodyPr>
          <a:lstStyle/>
          <a:p>
            <a:r>
              <a:rPr lang="x-none" sz="5400" b="1" u="sng" dirty="0" smtClean="0">
                <a:solidFill>
                  <a:srgbClr val="00B0F0"/>
                </a:solidFill>
              </a:rPr>
              <a:t>oralidad</a:t>
            </a:r>
            <a:endParaRPr lang="es-ES" sz="5400" b="1" u="sng" dirty="0">
              <a:solidFill>
                <a:srgbClr val="00B0F0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37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Deber de los jueces de encontrarse presentes: Tanto las audiencias como las diligencias de prueba que así lo permitan, </a:t>
            </a:r>
            <a:r>
              <a:rPr lang="es-ES" b="1" dirty="0" smtClean="0">
                <a:solidFill>
                  <a:srgbClr val="0070C0"/>
                </a:solidFill>
              </a:rPr>
              <a:t>se realizarán por ante el Juez o Tribunal</a:t>
            </a:r>
            <a:r>
              <a:rPr lang="es-ES" dirty="0" smtClean="0"/>
              <a:t>, quien </a:t>
            </a:r>
            <a:r>
              <a:rPr lang="es-ES" b="1" u="sng" dirty="0" smtClean="0">
                <a:solidFill>
                  <a:srgbClr val="0070C0"/>
                </a:solidFill>
              </a:rPr>
              <a:t>no puede delega</a:t>
            </a:r>
            <a:r>
              <a:rPr lang="es-ES" dirty="0" smtClean="0"/>
              <a:t>rlas en otros funcionarios, bajo </a:t>
            </a:r>
            <a:r>
              <a:rPr lang="es-ES" b="1" u="sng" dirty="0" smtClean="0">
                <a:solidFill>
                  <a:srgbClr val="0070C0"/>
                </a:solidFill>
              </a:rPr>
              <a:t>pena de nulidad absoluta</a:t>
            </a:r>
            <a:r>
              <a:rPr lang="es-ES" dirty="0" smtClean="0"/>
              <a:t>, salvo cuando la diligencia deba celebrarse en territorio distinto al de su competencia o este código excepcionalmente lo permita. </a:t>
            </a:r>
          </a:p>
          <a:p>
            <a:r>
              <a:rPr lang="es-ES" dirty="0" smtClean="0"/>
              <a:t>En caso </a:t>
            </a:r>
            <a:r>
              <a:rPr lang="es-ES" b="1" dirty="0" smtClean="0">
                <a:solidFill>
                  <a:srgbClr val="C00000"/>
                </a:solidFill>
              </a:rPr>
              <a:t>de ausencia justificada</a:t>
            </a:r>
            <a:r>
              <a:rPr lang="es-ES" dirty="0" smtClean="0"/>
              <a:t>, podrán ser </a:t>
            </a:r>
            <a:r>
              <a:rPr lang="es-ES" dirty="0" smtClean="0">
                <a:solidFill>
                  <a:srgbClr val="C00000"/>
                </a:solidFill>
              </a:rPr>
              <a:t>subrogados</a:t>
            </a:r>
            <a:r>
              <a:rPr lang="es-ES" dirty="0" smtClean="0"/>
              <a:t> por otro Juez conforme la ley de especial o según lo establezca por acordadas la Suprema Corte.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153400" cy="990600"/>
          </a:xfrm>
        </p:spPr>
        <p:txBody>
          <a:bodyPr>
            <a:normAutofit/>
          </a:bodyPr>
          <a:lstStyle/>
          <a:p>
            <a:r>
              <a:rPr lang="es-ES" sz="5400" b="1" dirty="0" smtClean="0">
                <a:solidFill>
                  <a:srgbClr val="00B050"/>
                </a:solidFill>
              </a:rPr>
              <a:t>C</a:t>
            </a:r>
            <a:r>
              <a:rPr lang="x-none" sz="5400" b="1" dirty="0" smtClean="0">
                <a:solidFill>
                  <a:srgbClr val="00B050"/>
                </a:solidFill>
              </a:rPr>
              <a:t>eleridad y concentración</a:t>
            </a:r>
            <a:endParaRPr lang="es-ES" sz="5400" b="1" dirty="0">
              <a:solidFill>
                <a:srgbClr val="00B050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38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214282" y="1571612"/>
            <a:ext cx="8643998" cy="5000660"/>
          </a:xfrm>
        </p:spPr>
        <p:txBody>
          <a:bodyPr/>
          <a:lstStyle/>
          <a:p>
            <a:r>
              <a:rPr lang="es-ES" dirty="0" smtClean="0"/>
              <a:t>. Los actos procesales deberán realizarse </a:t>
            </a:r>
            <a:r>
              <a:rPr lang="es-ES" b="1" dirty="0" smtClean="0"/>
              <a:t>sin demora, </a:t>
            </a:r>
            <a:r>
              <a:rPr lang="es-ES" dirty="0" smtClean="0"/>
              <a:t>tratando de abreviar los plazos, cuando a ello se faculte por ley o por acuerdo de partes,</a:t>
            </a:r>
          </a:p>
          <a:p>
            <a:r>
              <a:rPr lang="es-ES" dirty="0" smtClean="0"/>
              <a:t> y de </a:t>
            </a:r>
            <a:r>
              <a:rPr lang="es-ES" b="1" dirty="0" smtClean="0">
                <a:solidFill>
                  <a:srgbClr val="00B050"/>
                </a:solidFill>
              </a:rPr>
              <a:t>concentrar </a:t>
            </a:r>
            <a:r>
              <a:rPr lang="es-ES" dirty="0" smtClean="0"/>
              <a:t>en un mismo acto la mayor cantidad de diligencias que puedan ser realizadas,</a:t>
            </a:r>
          </a:p>
          <a:p>
            <a:r>
              <a:rPr lang="es-ES" dirty="0" smtClean="0"/>
              <a:t> así como la colocación de todas </a:t>
            </a:r>
            <a:r>
              <a:rPr lang="es-ES" b="1" u="sng" dirty="0" smtClean="0">
                <a:solidFill>
                  <a:srgbClr val="00B050"/>
                </a:solidFill>
              </a:rPr>
              <a:t>las órdenes anticipatorias</a:t>
            </a:r>
            <a:r>
              <a:rPr lang="es-ES" dirty="0" smtClean="0"/>
              <a:t> en resoluciones que el Juez entienda puedan emitirse para una más ordenada y rápida resolución de la causa.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Principio de  conciliaciòn</a:t>
            </a:r>
            <a:endParaRPr lang="es-ES" b="1" u="sng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39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 Formas alternativas de resolución de conflictos.</a:t>
            </a:r>
          </a:p>
          <a:p>
            <a:r>
              <a:rPr lang="es-ES" dirty="0" smtClean="0"/>
              <a:t> La conciliación, la transacción, la mediación, el arbitraje y otros métodos de solución de conflictos </a:t>
            </a:r>
            <a:r>
              <a:rPr lang="es-ES" b="1" dirty="0" smtClean="0">
                <a:solidFill>
                  <a:srgbClr val="FFC000"/>
                </a:solidFill>
              </a:rPr>
              <a:t>deberán ser estimulados </a:t>
            </a:r>
            <a:r>
              <a:rPr lang="es-ES" dirty="0" smtClean="0"/>
              <a:t>por Jueces, Abogados y miembros del Ministerio Público en el curso del proceso judicial.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Gozaíni señala:</a:t>
            </a:r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4</a:t>
            </a:fld>
            <a:endParaRPr lang="es-ES"/>
          </a:p>
        </p:txBody>
      </p:sp>
      <p:sp>
        <p:nvSpPr>
          <p:cNvPr id="6" name="2 Marcador de contenido"/>
          <p:cNvSpPr>
            <a:spLocks noGrp="1"/>
          </p:cNvSpPr>
          <p:nvPr>
            <p:ph sz="quarter" idx="1"/>
          </p:nvPr>
        </p:nvSpPr>
        <p:spPr>
          <a:xfrm>
            <a:off x="0" y="1500174"/>
            <a:ext cx="8929718" cy="5143536"/>
          </a:xfrm>
        </p:spPr>
        <p:txBody>
          <a:bodyPr>
            <a:normAutofit fontScale="32500" lnSpcReduction="20000"/>
          </a:bodyPr>
          <a:lstStyle/>
          <a:p>
            <a:endParaRPr lang="x-none" dirty="0" smtClean="0"/>
          </a:p>
          <a:p>
            <a:r>
              <a:rPr lang="x-none" sz="7000" dirty="0" smtClean="0"/>
              <a:t>eliminación  de las </a:t>
            </a:r>
            <a:r>
              <a:rPr lang="x-none" sz="7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barreras territoriales  </a:t>
            </a:r>
            <a:r>
              <a:rPr lang="x-none" sz="7000" dirty="0" smtClean="0"/>
              <a:t>y metamorfosis del concepto de "soberanía“.</a:t>
            </a:r>
          </a:p>
          <a:p>
            <a:r>
              <a:rPr lang="x-none" sz="7000" dirty="0" smtClean="0"/>
              <a:t>Creación de un </a:t>
            </a:r>
            <a:r>
              <a:rPr lang="x-none" sz="7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derecho comunitario  o de la integración</a:t>
            </a:r>
          </a:p>
          <a:p>
            <a:r>
              <a:rPr lang="x-none" sz="7000" dirty="0">
                <a:solidFill>
                  <a:srgbClr val="00B050"/>
                </a:solidFill>
              </a:rPr>
              <a:t> </a:t>
            </a:r>
            <a:r>
              <a:rPr lang="x-none" sz="7000" dirty="0" smtClean="0">
                <a:solidFill>
                  <a:srgbClr val="00B050"/>
                </a:solidFill>
              </a:rPr>
              <a:t>Velocidad de la historia</a:t>
            </a:r>
            <a:r>
              <a:rPr lang="x-none" sz="7000" dirty="0" smtClean="0"/>
              <a:t>.</a:t>
            </a:r>
            <a:r>
              <a:rPr lang="x-none" sz="7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Efecto de las comunicaciones</a:t>
            </a:r>
            <a:r>
              <a:rPr lang="x-none" sz="7000" dirty="0" smtClean="0"/>
              <a:t>: Pérdida de la pernemnidad  e inmutabilidad, seguridad y  del  “status quo”. Antes los tiempos eran más lentos. </a:t>
            </a:r>
          </a:p>
          <a:p>
            <a:pPr>
              <a:buNone/>
            </a:pPr>
            <a:endParaRPr lang="x-none" sz="7000" dirty="0" smtClean="0"/>
          </a:p>
          <a:p>
            <a:r>
              <a:rPr lang="x-none" sz="7000" dirty="0" smtClean="0"/>
              <a:t>Producción </a:t>
            </a:r>
            <a:r>
              <a:rPr lang="x-none" sz="7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</a:t>
            </a:r>
            <a:r>
              <a:rPr lang="x-none" sz="7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normas supranacionales </a:t>
            </a:r>
            <a:r>
              <a:rPr lang="x-none" sz="7000" dirty="0" smtClean="0"/>
              <a:t>. Interdependencia normativa y jurisprudencial.</a:t>
            </a:r>
          </a:p>
          <a:p>
            <a:r>
              <a:rPr lang="x-none" sz="7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Nuevas tecnologías </a:t>
            </a:r>
          </a:p>
          <a:p>
            <a:endParaRPr lang="x-none" sz="70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x-none" sz="7000" dirty="0" smtClean="0"/>
              <a:t>Posmodernidad privilegia </a:t>
            </a:r>
            <a:r>
              <a:rPr lang="x-none" sz="7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pragmatismo  </a:t>
            </a:r>
            <a:r>
              <a:rPr lang="x-none" sz="7000" dirty="0" smtClean="0"/>
              <a:t>antes que el romanticismo</a:t>
            </a:r>
          </a:p>
          <a:p>
            <a:r>
              <a:rPr lang="x-none" sz="7000" dirty="0" smtClean="0"/>
              <a:t>SÍndrome de </a:t>
            </a:r>
            <a:r>
              <a:rPr lang="x-none" sz="7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eficacia </a:t>
            </a:r>
            <a:r>
              <a:rPr lang="x-none" sz="7000" dirty="0" smtClean="0"/>
              <a:t>antes que  el culto al rito de las cosas </a:t>
            </a:r>
          </a:p>
          <a:p>
            <a:pPr>
              <a:buNone/>
            </a:pPr>
            <a:r>
              <a:rPr lang="x-none" sz="7000" dirty="0" smtClean="0"/>
              <a:t> </a:t>
            </a:r>
            <a:r>
              <a:rPr lang="x-none" sz="7000" b="1" u="sng" dirty="0" smtClean="0">
                <a:solidFill>
                  <a:srgbClr val="7030A0"/>
                </a:solidFill>
              </a:rPr>
              <a:t>D. Humanos  han </a:t>
            </a:r>
            <a:r>
              <a:rPr lang="x-none" sz="70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igualado la base normativa </a:t>
            </a:r>
            <a:r>
              <a:rPr lang="x-none" sz="7000" b="1" u="sng" dirty="0" smtClean="0">
                <a:solidFill>
                  <a:srgbClr val="7030A0"/>
                </a:solidFill>
              </a:rPr>
              <a:t>de los Estados </a:t>
            </a:r>
            <a:endParaRPr lang="es-ES" sz="70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214290"/>
            <a:ext cx="8153400" cy="990600"/>
          </a:xfrm>
        </p:spPr>
        <p:txBody>
          <a:bodyPr/>
          <a:lstStyle/>
          <a:p>
            <a:r>
              <a:rPr lang="x-none" b="1" dirty="0" smtClean="0">
                <a:solidFill>
                  <a:srgbClr val="002060"/>
                </a:solidFill>
              </a:rPr>
              <a:t>Contradicción</a:t>
            </a:r>
            <a:endParaRPr lang="es-ES" b="1" dirty="0">
              <a:solidFill>
                <a:srgbClr val="002060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err="1" smtClean="0"/>
              <a:t>Ines</a:t>
            </a:r>
            <a:r>
              <a:rPr lang="es-ES" dirty="0" smtClean="0"/>
              <a:t> Rauek. 2017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40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643998" cy="5043510"/>
          </a:xfrm>
        </p:spPr>
        <p:txBody>
          <a:bodyPr>
            <a:noAutofit/>
          </a:bodyPr>
          <a:lstStyle/>
          <a:p>
            <a:r>
              <a:rPr lang="es-ES" sz="3200" dirty="0" smtClean="0"/>
              <a:t>Es deber de los jueces velar por el </a:t>
            </a:r>
            <a:r>
              <a:rPr lang="es-ES" sz="3200" b="1" dirty="0" smtClean="0">
                <a:solidFill>
                  <a:srgbClr val="002060"/>
                </a:solidFill>
              </a:rPr>
              <a:t>efectivo </a:t>
            </a:r>
            <a:r>
              <a:rPr lang="es-ES" sz="3200" b="1" u="sng" dirty="0" smtClean="0">
                <a:solidFill>
                  <a:srgbClr val="002060"/>
                </a:solidFill>
              </a:rPr>
              <a:t>contradictorio </a:t>
            </a:r>
            <a:r>
              <a:rPr lang="es-ES" sz="3200" dirty="0" smtClean="0"/>
              <a:t>y </a:t>
            </a:r>
          </a:p>
          <a:p>
            <a:r>
              <a:rPr lang="es-ES" sz="3200" b="1" dirty="0" smtClean="0">
                <a:solidFill>
                  <a:srgbClr val="002060"/>
                </a:solidFill>
              </a:rPr>
              <a:t>asegurar a las partes la </a:t>
            </a:r>
            <a:r>
              <a:rPr lang="es-ES" sz="3200" b="1" u="sng" dirty="0" smtClean="0">
                <a:solidFill>
                  <a:srgbClr val="002060"/>
                </a:solidFill>
              </a:rPr>
              <a:t>igualdad </a:t>
            </a:r>
            <a:r>
              <a:rPr lang="es-ES" sz="3200" b="1" dirty="0" smtClean="0">
                <a:solidFill>
                  <a:srgbClr val="002060"/>
                </a:solidFill>
              </a:rPr>
              <a:t>de tratamiento </a:t>
            </a:r>
            <a:r>
              <a:rPr lang="es-ES" sz="3200" dirty="0" smtClean="0"/>
              <a:t>en relación al</a:t>
            </a:r>
          </a:p>
          <a:p>
            <a:r>
              <a:rPr lang="es-ES" sz="3200" b="1" dirty="0" smtClean="0"/>
              <a:t>       1.ejercicio de los derechos </a:t>
            </a:r>
            <a:r>
              <a:rPr lang="es-ES" sz="3200" dirty="0" smtClean="0"/>
              <a:t>y facultades procesales, </a:t>
            </a:r>
          </a:p>
          <a:p>
            <a:r>
              <a:rPr lang="es-ES" sz="3200" dirty="0" smtClean="0"/>
              <a:t>       2.a los </a:t>
            </a:r>
            <a:r>
              <a:rPr lang="es-ES" sz="3200" b="1" dirty="0" smtClean="0"/>
              <a:t>medios de defensa</a:t>
            </a:r>
            <a:r>
              <a:rPr lang="es-ES" sz="3200" dirty="0" smtClean="0"/>
              <a:t>, </a:t>
            </a:r>
          </a:p>
          <a:p>
            <a:r>
              <a:rPr lang="es-ES" sz="3200" dirty="0" smtClean="0"/>
              <a:t>       3.a los </a:t>
            </a:r>
            <a:r>
              <a:rPr lang="es-ES" sz="3200" b="1" dirty="0" smtClean="0"/>
              <a:t>deberes </a:t>
            </a:r>
            <a:r>
              <a:rPr lang="es-ES" sz="3200" dirty="0" smtClean="0"/>
              <a:t>y</a:t>
            </a:r>
          </a:p>
          <a:p>
            <a:r>
              <a:rPr lang="es-ES" sz="3200" dirty="0" smtClean="0"/>
              <a:t>       4. a la aplicación de </a:t>
            </a:r>
            <a:r>
              <a:rPr lang="es-ES" sz="3200" b="1" dirty="0" smtClean="0"/>
              <a:t>sanciones </a:t>
            </a:r>
            <a:r>
              <a:rPr lang="es-ES" sz="3200" dirty="0" smtClean="0"/>
              <a:t>procesales.</a:t>
            </a:r>
            <a:endParaRPr lang="es-ES" sz="32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5400" b="1" dirty="0" smtClean="0">
                <a:solidFill>
                  <a:srgbClr val="BD0FA4"/>
                </a:solidFill>
              </a:rPr>
              <a:t>B</a:t>
            </a:r>
            <a:r>
              <a:rPr lang="x-none" sz="5400" b="1" dirty="0" smtClean="0">
                <a:solidFill>
                  <a:srgbClr val="BD0FA4"/>
                </a:solidFill>
              </a:rPr>
              <a:t>uena fe</a:t>
            </a:r>
            <a:endParaRPr lang="es-ES" sz="5400" b="1" dirty="0">
              <a:solidFill>
                <a:srgbClr val="BD0FA4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err="1" smtClean="0"/>
              <a:t>Ines</a:t>
            </a:r>
            <a:r>
              <a:rPr lang="es-ES" dirty="0" smtClean="0"/>
              <a:t> Rauek. 2017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41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357158" y="1600200"/>
            <a:ext cx="8408890" cy="4900634"/>
          </a:xfrm>
        </p:spPr>
        <p:txBody>
          <a:bodyPr>
            <a:noAutofit/>
          </a:bodyPr>
          <a:lstStyle/>
          <a:p>
            <a:r>
              <a:rPr lang="es-ES" sz="3200" dirty="0" smtClean="0"/>
              <a:t>Las partes, sus representantes o asistentes y, en general, todos los partícipes del proceso, ajustarán su conducta a la </a:t>
            </a:r>
            <a:r>
              <a:rPr lang="es-ES" sz="3200" b="1" dirty="0" smtClean="0">
                <a:solidFill>
                  <a:srgbClr val="BD0FA4"/>
                </a:solidFill>
              </a:rPr>
              <a:t>dignidad de la justicia</a:t>
            </a:r>
            <a:r>
              <a:rPr lang="es-ES" sz="3200" dirty="0" smtClean="0"/>
              <a:t>, al respeto que se deben los litigantes y a la lealtad y buena fe conforme lo establecido en el Art. 22 de este Código. </a:t>
            </a:r>
          </a:p>
          <a:p>
            <a:endParaRPr lang="es-ES" sz="3200" dirty="0" smtClean="0"/>
          </a:p>
          <a:p>
            <a:r>
              <a:rPr lang="es-ES" sz="3200" dirty="0" smtClean="0"/>
              <a:t>El Tribunal deberá </a:t>
            </a:r>
            <a:r>
              <a:rPr lang="es-ES" sz="3200" b="1" dirty="0" smtClean="0">
                <a:solidFill>
                  <a:srgbClr val="BD0FA4"/>
                </a:solidFill>
              </a:rPr>
              <a:t>impedir el </a:t>
            </a:r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fraude procesal </a:t>
            </a:r>
            <a:r>
              <a:rPr lang="es-ES" sz="3200" dirty="0" smtClean="0"/>
              <a:t>y </a:t>
            </a:r>
            <a:r>
              <a:rPr lang="es-ES" sz="3200" b="1" dirty="0" smtClean="0"/>
              <a:t>cualquier otra</a:t>
            </a:r>
            <a:r>
              <a:rPr lang="es-ES" sz="3200" b="1" dirty="0" smtClean="0">
                <a:solidFill>
                  <a:srgbClr val="BD0FA4"/>
                </a:solidFill>
              </a:rPr>
              <a:t> conducta ilícita o </a:t>
            </a:r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dilatoria.</a:t>
            </a:r>
            <a:endParaRPr lang="es-E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sz="4800" b="1" dirty="0" smtClean="0">
                <a:solidFill>
                  <a:srgbClr val="FF0000"/>
                </a:solidFill>
              </a:rPr>
              <a:t>Igualdad y cooperación</a:t>
            </a:r>
            <a:endParaRPr lang="es-ES" sz="4800" b="1" dirty="0">
              <a:solidFill>
                <a:srgbClr val="FF0000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42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El Tribunal debe velar por la igualdad de los litigantes y por preservar las garantías del debido proceso. </a:t>
            </a:r>
          </a:p>
          <a:p>
            <a:r>
              <a:rPr lang="es-ES" b="1" dirty="0" smtClean="0">
                <a:solidFill>
                  <a:srgbClr val="FF0000"/>
                </a:solidFill>
              </a:rPr>
              <a:t>Todos los sujetos del proceso deben </a:t>
            </a:r>
            <a:r>
              <a:rPr lang="es-ES" b="1" u="sng" dirty="0" smtClean="0">
                <a:solidFill>
                  <a:srgbClr val="FF0000"/>
                </a:solidFill>
              </a:rPr>
              <a:t>cooperar </a:t>
            </a:r>
            <a:r>
              <a:rPr lang="es-ES" b="1" dirty="0" smtClean="0">
                <a:solidFill>
                  <a:srgbClr val="FF0000"/>
                </a:solidFill>
              </a:rPr>
              <a:t>entre sí </a:t>
            </a:r>
          </a:p>
          <a:p>
            <a:r>
              <a:rPr lang="es-ES" b="1" dirty="0" smtClean="0">
                <a:solidFill>
                  <a:srgbClr val="0070C0"/>
                </a:solidFill>
              </a:rPr>
              <a:t>para que se obtenga, en </a:t>
            </a:r>
            <a:r>
              <a:rPr lang="es-ES" b="1" u="sng" dirty="0" smtClean="0">
                <a:solidFill>
                  <a:srgbClr val="0070C0"/>
                </a:solidFill>
              </a:rPr>
              <a:t>tiempo razonable</a:t>
            </a:r>
            <a:r>
              <a:rPr lang="es-ES" b="1" dirty="0" smtClean="0">
                <a:solidFill>
                  <a:srgbClr val="0070C0"/>
                </a:solidFill>
              </a:rPr>
              <a:t>,</a:t>
            </a:r>
          </a:p>
          <a:p>
            <a:endParaRPr lang="es-ES" b="1" dirty="0" smtClean="0">
              <a:solidFill>
                <a:srgbClr val="FF0000"/>
              </a:solidFill>
            </a:endParaRPr>
          </a:p>
          <a:p>
            <a:r>
              <a:rPr lang="es-ES" b="1" dirty="0" smtClean="0">
                <a:solidFill>
                  <a:srgbClr val="002060"/>
                </a:solidFill>
              </a:rPr>
              <a:t> la decisión de </a:t>
            </a:r>
            <a:r>
              <a:rPr lang="es-ES" b="1" u="sng" dirty="0" smtClean="0">
                <a:solidFill>
                  <a:srgbClr val="002060"/>
                </a:solidFill>
              </a:rPr>
              <a:t>mérito justa y efectiva</a:t>
            </a:r>
            <a:r>
              <a:rPr lang="es-ES" b="1" dirty="0" smtClean="0">
                <a:solidFill>
                  <a:srgbClr val="002060"/>
                </a:solidFill>
              </a:rPr>
              <a:t>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800" b="1" dirty="0" smtClean="0">
                <a:solidFill>
                  <a:srgbClr val="002060"/>
                </a:solidFill>
              </a:rPr>
              <a:t>P</a:t>
            </a:r>
            <a:r>
              <a:rPr lang="x-none" sz="4800" b="1" dirty="0" smtClean="0">
                <a:solidFill>
                  <a:srgbClr val="002060"/>
                </a:solidFill>
              </a:rPr>
              <a:t>luralidad de formas</a:t>
            </a:r>
            <a:endParaRPr lang="es-ES" sz="4800" b="1" dirty="0">
              <a:solidFill>
                <a:srgbClr val="002060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43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4495800"/>
          </a:xfrm>
        </p:spPr>
        <p:txBody>
          <a:bodyPr>
            <a:normAutofit fontScale="92500"/>
          </a:bodyPr>
          <a:lstStyle/>
          <a:p>
            <a:r>
              <a:rPr lang="es-ES" sz="3600" dirty="0" smtClean="0">
                <a:latin typeface="Arial Rounded MT Bold" pitchFamily="34" charset="0"/>
              </a:rPr>
              <a:t>Los actos procesales y las resoluciones de todo tipo deberán tener las formas que este Código establezca, ya sea en </a:t>
            </a:r>
          </a:p>
          <a:p>
            <a:endParaRPr lang="es-ES" sz="3600" dirty="0" smtClean="0">
              <a:latin typeface="Arial Rounded MT Bold" pitchFamily="34" charset="0"/>
            </a:endParaRPr>
          </a:p>
          <a:p>
            <a:r>
              <a:rPr lang="es-ES" sz="3600" dirty="0" smtClean="0">
                <a:latin typeface="Arial Rounded MT Bold" pitchFamily="34" charset="0"/>
              </a:rPr>
              <a:t>forma </a:t>
            </a:r>
            <a:r>
              <a:rPr lang="es-ES" sz="3600" b="1" dirty="0" smtClean="0">
                <a:latin typeface="Arial Rounded MT Bold" pitchFamily="34" charset="0"/>
              </a:rPr>
              <a:t>oral o escrita, </a:t>
            </a:r>
          </a:p>
          <a:p>
            <a:endParaRPr lang="es-ES" sz="3600" b="1" dirty="0" smtClean="0">
              <a:latin typeface="Arial Rounded MT Bold" pitchFamily="34" charset="0"/>
            </a:endParaRPr>
          </a:p>
          <a:p>
            <a:r>
              <a:rPr lang="es-ES" sz="3600" b="1" dirty="0" smtClean="0">
                <a:latin typeface="Arial Rounded MT Bold" pitchFamily="34" charset="0"/>
              </a:rPr>
              <a:t>y ésta en </a:t>
            </a:r>
            <a:r>
              <a:rPr lang="es-ES" sz="3600" b="1" u="sng" dirty="0" smtClean="0">
                <a:solidFill>
                  <a:srgbClr val="C00000"/>
                </a:solidFill>
                <a:latin typeface="Arial Rounded MT Bold" pitchFamily="34" charset="0"/>
              </a:rPr>
              <a:t>soporte</a:t>
            </a:r>
            <a:r>
              <a:rPr lang="es-ES" sz="3600" b="1" dirty="0" smtClean="0">
                <a:solidFill>
                  <a:srgbClr val="C00000"/>
                </a:solidFill>
                <a:latin typeface="Arial Rounded MT Bold" pitchFamily="34" charset="0"/>
              </a:rPr>
              <a:t>    papel, electrónico o digital</a:t>
            </a:r>
            <a:r>
              <a:rPr lang="es-ES" sz="3600" dirty="0" smtClean="0">
                <a:latin typeface="Arial Rounded MT Bold" pitchFamily="34" charset="0"/>
              </a:rPr>
              <a:t>. </a:t>
            </a:r>
          </a:p>
          <a:p>
            <a:endParaRPr lang="es-ES" sz="36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sz="5400" b="1" dirty="0" smtClean="0">
                <a:solidFill>
                  <a:schemeClr val="tx1"/>
                </a:solidFill>
              </a:rPr>
              <a:t>Publicidad</a:t>
            </a:r>
            <a:endParaRPr lang="es-ES" sz="5400" b="1" dirty="0">
              <a:solidFill>
                <a:schemeClr val="tx1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44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4495800"/>
          </a:xfrm>
        </p:spPr>
        <p:txBody>
          <a:bodyPr>
            <a:normAutofit fontScale="92500" lnSpcReduction="10000"/>
          </a:bodyPr>
          <a:lstStyle/>
          <a:p>
            <a:r>
              <a:rPr lang="es-ES" sz="3600" dirty="0" smtClean="0">
                <a:latin typeface="Berlin Sans FB" pitchFamily="34" charset="0"/>
              </a:rPr>
              <a:t>Todo proceso será de conocimiento público, </a:t>
            </a:r>
          </a:p>
          <a:p>
            <a:r>
              <a:rPr lang="es-ES" sz="3600" b="1" u="sng" dirty="0" smtClean="0">
                <a:solidFill>
                  <a:srgbClr val="C00000"/>
                </a:solidFill>
                <a:latin typeface="Berlin Sans FB" pitchFamily="34" charset="0"/>
              </a:rPr>
              <a:t>salvo</a:t>
            </a:r>
            <a:r>
              <a:rPr lang="es-ES" sz="3600" b="1" dirty="0" smtClean="0">
                <a:solidFill>
                  <a:srgbClr val="C00000"/>
                </a:solidFill>
                <a:latin typeface="Berlin Sans FB" pitchFamily="34" charset="0"/>
              </a:rPr>
              <a:t> </a:t>
            </a:r>
            <a:r>
              <a:rPr lang="es-ES" sz="3600" dirty="0" smtClean="0">
                <a:latin typeface="Berlin Sans FB" pitchFamily="34" charset="0"/>
              </a:rPr>
              <a:t>que </a:t>
            </a:r>
            <a:r>
              <a:rPr lang="es-ES" sz="3600" u="sng" dirty="0" smtClean="0">
                <a:latin typeface="Berlin Sans FB" pitchFamily="34" charset="0"/>
              </a:rPr>
              <a:t>expresamente la </a:t>
            </a:r>
            <a:r>
              <a:rPr lang="es-ES" sz="3600" u="sng" dirty="0" smtClean="0">
                <a:latin typeface="Arial" pitchFamily="34" charset="0"/>
                <a:cs typeface="Arial" pitchFamily="34" charset="0"/>
              </a:rPr>
              <a:t>ley </a:t>
            </a:r>
            <a:r>
              <a:rPr lang="es-ES" sz="3600" dirty="0" smtClean="0">
                <a:latin typeface="Berlin Sans FB" pitchFamily="34" charset="0"/>
              </a:rPr>
              <a:t>disponga lo contrario </a:t>
            </a:r>
          </a:p>
          <a:p>
            <a:r>
              <a:rPr lang="es-ES" sz="3600" dirty="0" smtClean="0">
                <a:latin typeface="Berlin Sans FB" pitchFamily="34" charset="0"/>
              </a:rPr>
              <a:t>                 </a:t>
            </a:r>
            <a:r>
              <a:rPr lang="es-ES" sz="3600" u="sng" dirty="0" smtClean="0">
                <a:latin typeface="Berlin Sans FB" pitchFamily="34" charset="0"/>
              </a:rPr>
              <a:t>o el Tribunal </a:t>
            </a:r>
            <a:r>
              <a:rPr lang="es-ES" sz="3600" dirty="0" smtClean="0">
                <a:latin typeface="Berlin Sans FB" pitchFamily="34" charset="0"/>
              </a:rPr>
              <a:t>así lo decida por razones de: </a:t>
            </a:r>
            <a:r>
              <a:rPr lang="es-ES" sz="35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seguridad</a:t>
            </a:r>
            <a:r>
              <a:rPr lang="es-ES" sz="3500" b="1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s-ES" sz="35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   de moral </a:t>
            </a:r>
          </a:p>
          <a:p>
            <a:r>
              <a:rPr lang="es-ES" sz="35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   protección de la personalidad </a:t>
            </a:r>
          </a:p>
          <a:p>
            <a:r>
              <a:rPr lang="es-ES" sz="3600" dirty="0" smtClean="0">
                <a:latin typeface="Arial" pitchFamily="34" charset="0"/>
                <a:cs typeface="Arial" pitchFamily="34" charset="0"/>
              </a:rPr>
              <a:t>de alguna de las </a:t>
            </a:r>
            <a:r>
              <a:rPr lang="es-ES" sz="3600" dirty="0" smtClean="0">
                <a:latin typeface="Berlin Sans FB" pitchFamily="34" charset="0"/>
              </a:rPr>
              <a:t>partes.  </a:t>
            </a:r>
            <a:endParaRPr lang="es-ES" sz="3600" dirty="0">
              <a:latin typeface="Berlin Sans FB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002060"/>
                </a:solidFill>
              </a:rPr>
              <a:t>C</a:t>
            </a:r>
            <a:r>
              <a:rPr lang="x-none" b="1" dirty="0" smtClean="0">
                <a:solidFill>
                  <a:srgbClr val="002060"/>
                </a:solidFill>
              </a:rPr>
              <a:t>ooperación internaciona</a:t>
            </a:r>
            <a:r>
              <a:rPr lang="x-none" dirty="0" smtClean="0"/>
              <a:t>l</a:t>
            </a:r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45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s-ES" dirty="0" smtClean="0"/>
              <a:t>Los Tribunales deberán </a:t>
            </a:r>
            <a:r>
              <a:rPr lang="es-ES" b="1" dirty="0" smtClean="0"/>
              <a:t>brindar cooperación</a:t>
            </a:r>
            <a:r>
              <a:rPr lang="es-ES" dirty="0" smtClean="0"/>
              <a:t> jurisdiccional conforme los tratados internacionales celebrados y ratificados de acuerdo a lo establecido por el Código Civil y Comercial de la Nación. </a:t>
            </a:r>
          </a:p>
          <a:p>
            <a:r>
              <a:rPr lang="es-ES" dirty="0" smtClean="0"/>
              <a:t>Los </a:t>
            </a:r>
            <a:r>
              <a:rPr lang="es-ES" b="1" dirty="0" smtClean="0"/>
              <a:t>ciudadanos y residentes permanentes en el extranjero gozan de las mismas condiciones </a:t>
            </a:r>
            <a:r>
              <a:rPr lang="es-ES" dirty="0" smtClean="0"/>
              <a:t>que los ciudadanos residentes permanentes en la Argentina, conforme lo dispone la Constitución Nacional y las leyes de fondo.</a:t>
            </a:r>
          </a:p>
          <a:p>
            <a:r>
              <a:rPr lang="es-ES" dirty="0" smtClean="0"/>
              <a:t> </a:t>
            </a:r>
            <a:r>
              <a:rPr lang="es-ES" b="1" dirty="0" smtClean="0">
                <a:solidFill>
                  <a:srgbClr val="002060"/>
                </a:solidFill>
              </a:rPr>
              <a:t>Estos recibirán igual trato procesal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228600"/>
            <a:ext cx="8480328" cy="990600"/>
          </a:xfrm>
        </p:spPr>
        <p:txBody>
          <a:bodyPr/>
          <a:lstStyle/>
          <a:p>
            <a:r>
              <a:rPr lang="x-none" b="1" dirty="0" smtClean="0">
                <a:solidFill>
                  <a:srgbClr val="002060"/>
                </a:solidFill>
              </a:rPr>
              <a:t>Imparcialidad</a:t>
            </a:r>
            <a:endParaRPr lang="es-ES" b="1" dirty="0">
              <a:solidFill>
                <a:srgbClr val="002060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46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x-none" dirty="0" smtClean="0"/>
              <a:t>El Juez o el Tribunal </a:t>
            </a:r>
          </a:p>
          <a:p>
            <a:r>
              <a:rPr lang="x-none" dirty="0" smtClean="0"/>
              <a:t>deberà carecer de todo interés en la resolución del conflicto. </a:t>
            </a:r>
            <a:endParaRPr lang="es-E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28600"/>
            <a:ext cx="8766048" cy="990600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es-ES" b="1" dirty="0" smtClean="0"/>
              <a:t>C</a:t>
            </a:r>
            <a:r>
              <a:rPr lang="x-none" b="1" dirty="0" smtClean="0"/>
              <a:t>uarto: </a:t>
            </a:r>
            <a:r>
              <a:rPr lang="x-none" dirty="0" smtClean="0"/>
              <a:t>PONERSE CERCA DE LA GENTE</a:t>
            </a:r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47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x-none" dirty="0" smtClean="0"/>
              <a:t>INMEDIACION</a:t>
            </a:r>
          </a:p>
          <a:p>
            <a:r>
              <a:rPr lang="x-none" dirty="0" smtClean="0"/>
              <a:t>TRASNPARENCIA</a:t>
            </a:r>
          </a:p>
          <a:p>
            <a:r>
              <a:rPr lang="x-none" dirty="0" smtClean="0"/>
              <a:t> </a:t>
            </a:r>
            <a:r>
              <a:rPr lang="es-ES" dirty="0" smtClean="0"/>
              <a:t>Igualdad</a:t>
            </a:r>
            <a:r>
              <a:rPr lang="x-none" dirty="0" smtClean="0"/>
              <a:t> de trato</a:t>
            </a:r>
          </a:p>
          <a:p>
            <a:r>
              <a:rPr lang="x-none" dirty="0" smtClean="0"/>
              <a:t>  TRABAJO SERIO Y PREVIO </a:t>
            </a:r>
          </a:p>
          <a:p>
            <a:r>
              <a:rPr lang="x-none" dirty="0" smtClean="0"/>
              <a:t> SERVIR AL PROCESO JUSTO  QUE RESUELVA Y DISUELVA EL CONFLICTO JURIDICO </a:t>
            </a:r>
            <a:endParaRPr lang="es-ES" dirty="0" smtClean="0"/>
          </a:p>
          <a:p>
            <a:endParaRPr lang="x-none" dirty="0" smtClean="0"/>
          </a:p>
          <a:p>
            <a:r>
              <a:rPr lang="es-ES" dirty="0" smtClean="0"/>
              <a:t>N</a:t>
            </a:r>
            <a:r>
              <a:rPr lang="x-none" dirty="0" smtClean="0"/>
              <a:t>o esterilizar al audiencia preliminar, no marginar el debate y la conciliacion. </a:t>
            </a:r>
            <a:endParaRPr lang="es-E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x-none" sz="4800" dirty="0" smtClean="0"/>
              <a:t/>
            </a:r>
            <a:br>
              <a:rPr lang="x-none" sz="4800" dirty="0" smtClean="0"/>
            </a:br>
            <a:r>
              <a:rPr lang="x-none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JUEZ</a:t>
            </a:r>
            <a:r>
              <a:rPr lang="x-none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x-none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s-E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48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043510"/>
          </a:xfrm>
        </p:spPr>
        <p:txBody>
          <a:bodyPr>
            <a:noAutofit/>
          </a:bodyPr>
          <a:lstStyle/>
          <a:p>
            <a:r>
              <a:rPr lang="x-none" sz="2800" dirty="0" smtClean="0">
                <a:solidFill>
                  <a:schemeClr val="accent4">
                    <a:lumMod val="50000"/>
                  </a:schemeClr>
                </a:solidFill>
              </a:rPr>
              <a:t>Siguendo la figura  del </a:t>
            </a:r>
            <a:r>
              <a:rPr lang="x-none" sz="3200" b="1" u="sng" dirty="0" smtClean="0">
                <a:solidFill>
                  <a:srgbClr val="FF0000"/>
                </a:solidFill>
              </a:rPr>
              <a:t>Juez Director  </a:t>
            </a:r>
            <a:r>
              <a:rPr lang="x-none" sz="2800" dirty="0" smtClean="0">
                <a:solidFill>
                  <a:schemeClr val="accent4">
                    <a:lumMod val="50000"/>
                  </a:schemeClr>
                </a:solidFill>
              </a:rPr>
              <a:t>ahora también </a:t>
            </a:r>
            <a:r>
              <a:rPr lang="x-none" sz="3200" b="1" u="sng" dirty="0" smtClean="0">
                <a:solidFill>
                  <a:srgbClr val="FF0000"/>
                </a:solidFill>
              </a:rPr>
              <a:t>Juez Administrado</a:t>
            </a:r>
            <a:r>
              <a:rPr lang="x-none" sz="3200" b="1" u="sng" dirty="0" smtClean="0">
                <a:solidFill>
                  <a:schemeClr val="accent4">
                    <a:lumMod val="50000"/>
                  </a:schemeClr>
                </a:solidFill>
              </a:rPr>
              <a:t>r </a:t>
            </a:r>
          </a:p>
          <a:p>
            <a:r>
              <a:rPr lang="x-none" sz="2800" dirty="0" smtClean="0">
                <a:solidFill>
                  <a:schemeClr val="accent4">
                    <a:lumMod val="50000"/>
                  </a:schemeClr>
                </a:solidFill>
              </a:rPr>
              <a:t>(</a:t>
            </a:r>
            <a:r>
              <a:rPr lang="x-none" sz="3200" b="1" dirty="0" smtClean="0"/>
              <a:t>ni espectador . </a:t>
            </a:r>
            <a:r>
              <a:rPr lang="x-none" sz="32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x-none" sz="3200" b="1" dirty="0" smtClean="0">
                <a:solidFill>
                  <a:schemeClr val="accent4">
                    <a:lumMod val="50000"/>
                  </a:schemeClr>
                </a:solidFill>
              </a:rPr>
              <a:t>No autoritario . N</a:t>
            </a:r>
            <a:r>
              <a:rPr lang="x-none" sz="3200" b="1" dirty="0" smtClean="0"/>
              <a:t>i dictador</a:t>
            </a:r>
            <a:r>
              <a:rPr lang="x-none" sz="3200" dirty="0" smtClean="0"/>
              <a:t>)</a:t>
            </a:r>
            <a:r>
              <a:rPr lang="x-none" sz="2800" dirty="0" smtClean="0"/>
              <a:t>.</a:t>
            </a:r>
          </a:p>
          <a:p>
            <a:r>
              <a:rPr lang="x-none" sz="2800" dirty="0" smtClean="0">
                <a:solidFill>
                  <a:schemeClr val="accent4">
                    <a:lumMod val="50000"/>
                  </a:schemeClr>
                </a:solidFill>
              </a:rPr>
              <a:t>Con gran </a:t>
            </a:r>
            <a:r>
              <a:rPr lang="x-none" sz="2800" b="1" u="sng" dirty="0" smtClean="0">
                <a:solidFill>
                  <a:schemeClr val="accent4">
                    <a:lumMod val="50000"/>
                  </a:schemeClr>
                </a:solidFill>
              </a:rPr>
              <a:t>respeto a la figura del abogado </a:t>
            </a:r>
            <a:r>
              <a:rPr lang="x-none" sz="2800" dirty="0" smtClean="0">
                <a:solidFill>
                  <a:schemeClr val="accent4">
                    <a:lumMod val="50000"/>
                  </a:schemeClr>
                </a:solidFill>
              </a:rPr>
              <a:t>sin el cual ninguna  modificación jurisprudencial sería posible </a:t>
            </a:r>
          </a:p>
          <a:p>
            <a:endParaRPr lang="x-none" sz="2800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x-none" sz="2800" b="1" dirty="0" smtClean="0">
                <a:solidFill>
                  <a:schemeClr val="accent4">
                    <a:lumMod val="50000"/>
                  </a:schemeClr>
                </a:solidFill>
              </a:rPr>
              <a:t>Del  Juez distante …..</a:t>
            </a:r>
            <a:r>
              <a:rPr lang="x-none" sz="2800" dirty="0" smtClean="0">
                <a:solidFill>
                  <a:schemeClr val="accent4">
                    <a:lumMod val="50000"/>
                  </a:schemeClr>
                </a:solidFill>
              </a:rPr>
              <a:t>al JUEZ </a:t>
            </a:r>
            <a:r>
              <a:rPr lang="x-none" sz="2800" b="1" dirty="0" smtClean="0">
                <a:solidFill>
                  <a:srgbClr val="002060"/>
                </a:solidFill>
              </a:rPr>
              <a:t>CERCANO-</a:t>
            </a:r>
            <a:r>
              <a:rPr lang="x-none" sz="2800" b="1" dirty="0" smtClean="0">
                <a:solidFill>
                  <a:srgbClr val="FF0000"/>
                </a:solidFill>
              </a:rPr>
              <a:t>PORTAGÓNICO, </a:t>
            </a:r>
            <a:r>
              <a:rPr lang="x-none" sz="2800" dirty="0" smtClean="0">
                <a:solidFill>
                  <a:srgbClr val="002060"/>
                </a:solidFill>
              </a:rPr>
              <a:t>TRADUCTOR DEL HACER JUSTICIA  AL HOMBRE COMUN </a:t>
            </a:r>
          </a:p>
          <a:p>
            <a:r>
              <a:rPr lang="es-ES" sz="2800" dirty="0" smtClean="0">
                <a:solidFill>
                  <a:schemeClr val="accent4">
                    <a:lumMod val="50000"/>
                  </a:schemeClr>
                </a:solidFill>
              </a:rPr>
              <a:t>Más</a:t>
            </a:r>
            <a:r>
              <a:rPr lang="x-none" sz="2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x-none" sz="2800" b="1" dirty="0" smtClean="0">
                <a:solidFill>
                  <a:schemeClr val="bg2">
                    <a:lumMod val="25000"/>
                  </a:schemeClr>
                </a:solidFill>
              </a:rPr>
              <a:t>conducción</a:t>
            </a:r>
            <a:r>
              <a:rPr lang="x-none" sz="2800" dirty="0" smtClean="0">
                <a:solidFill>
                  <a:schemeClr val="accent4">
                    <a:lumMod val="50000"/>
                  </a:schemeClr>
                </a:solidFill>
              </a:rPr>
              <a:t>, más </a:t>
            </a:r>
            <a:r>
              <a:rPr lang="x-none" sz="2800" b="1" dirty="0" smtClean="0">
                <a:solidFill>
                  <a:schemeClr val="bg2">
                    <a:lumMod val="25000"/>
                  </a:schemeClr>
                </a:solidFill>
              </a:rPr>
              <a:t>instrucci</a:t>
            </a:r>
            <a:r>
              <a:rPr lang="es-ES" sz="2800" b="1" dirty="0" smtClean="0">
                <a:solidFill>
                  <a:schemeClr val="bg2">
                    <a:lumMod val="25000"/>
                  </a:schemeClr>
                </a:solidFill>
              </a:rPr>
              <a:t>ó</a:t>
            </a:r>
            <a:r>
              <a:rPr lang="x-none" sz="2800" b="1" dirty="0" smtClean="0">
                <a:solidFill>
                  <a:schemeClr val="bg2">
                    <a:lumMod val="25000"/>
                  </a:schemeClr>
                </a:solidFill>
              </a:rPr>
              <a:t>n</a:t>
            </a:r>
            <a:r>
              <a:rPr lang="x-none" sz="2800" dirty="0" smtClean="0">
                <a:solidFill>
                  <a:schemeClr val="accent4">
                    <a:lumMod val="50000"/>
                  </a:schemeClr>
                </a:solidFill>
              </a:rPr>
              <a:t>,  más </a:t>
            </a:r>
            <a:r>
              <a:rPr lang="x-none" sz="2800" b="1" dirty="0" smtClean="0">
                <a:solidFill>
                  <a:schemeClr val="bg2">
                    <a:lumMod val="25000"/>
                  </a:schemeClr>
                </a:solidFill>
              </a:rPr>
              <a:t>esclarecimiento.</a:t>
            </a:r>
          </a:p>
          <a:p>
            <a:pPr>
              <a:buNone/>
            </a:pPr>
            <a:r>
              <a:rPr lang="x-none" sz="2800" dirty="0" smtClean="0"/>
              <a:t> </a:t>
            </a:r>
            <a:endParaRPr lang="es-ES" sz="28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x-non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bogados 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49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72072"/>
          </a:xfrm>
        </p:spPr>
        <p:txBody>
          <a:bodyPr/>
          <a:lstStyle/>
          <a:p>
            <a:r>
              <a:rPr lang="es-ES" dirty="0" smtClean="0"/>
              <a:t>M</a:t>
            </a:r>
            <a:r>
              <a:rPr lang="x-none" dirty="0" smtClean="0"/>
              <a:t>ayor </a:t>
            </a:r>
            <a:r>
              <a:rPr lang="x-none" b="1" dirty="0" smtClean="0"/>
              <a:t>control </a:t>
            </a:r>
            <a:r>
              <a:rPr lang="x-none" dirty="0" smtClean="0"/>
              <a:t>del expediente.</a:t>
            </a:r>
          </a:p>
          <a:p>
            <a:r>
              <a:rPr lang="x-none" dirty="0" smtClean="0"/>
              <a:t>Rol fundamental en la </a:t>
            </a:r>
            <a:r>
              <a:rPr lang="x-none" b="1" dirty="0" smtClean="0"/>
              <a:t>conciliación</a:t>
            </a:r>
          </a:p>
          <a:p>
            <a:r>
              <a:rPr lang="es-ES" dirty="0" smtClean="0"/>
              <a:t>M</a:t>
            </a:r>
            <a:r>
              <a:rPr lang="x-none" dirty="0" smtClean="0"/>
              <a:t>ayor responsabilidad </a:t>
            </a:r>
            <a:r>
              <a:rPr lang="x-none" b="1" dirty="0" smtClean="0"/>
              <a:t>instrucci</a:t>
            </a:r>
            <a:r>
              <a:rPr lang="es-ES" b="1" dirty="0" smtClean="0"/>
              <a:t>ó</a:t>
            </a:r>
            <a:r>
              <a:rPr lang="x-none" b="1" dirty="0" smtClean="0"/>
              <a:t>n </a:t>
            </a:r>
            <a:r>
              <a:rPr lang="x-none" dirty="0" smtClean="0"/>
              <a:t>causa.  </a:t>
            </a:r>
          </a:p>
          <a:p>
            <a:r>
              <a:rPr lang="x-none" dirty="0" smtClean="0"/>
              <a:t> </a:t>
            </a:r>
            <a:r>
              <a:rPr lang="x-none" b="1" dirty="0" smtClean="0"/>
              <a:t>mayores honorarios</a:t>
            </a:r>
          </a:p>
          <a:p>
            <a:pPr algn="r"/>
            <a:r>
              <a:rPr lang="x-none" dirty="0" smtClean="0"/>
              <a:t> Asumir  el compromiso de una lectura diferente de la litigacion, sobre tres  fundamentos: </a:t>
            </a:r>
            <a:r>
              <a:rPr lang="es-ES" dirty="0" smtClean="0"/>
              <a:t>                        </a:t>
            </a:r>
            <a:r>
              <a:rPr lang="es-ES" b="1" dirty="0" smtClean="0">
                <a:solidFill>
                  <a:srgbClr val="C00000"/>
                </a:solidFill>
              </a:rPr>
              <a:t>L</a:t>
            </a:r>
            <a:r>
              <a:rPr lang="x-none" b="1" dirty="0" smtClean="0">
                <a:solidFill>
                  <a:srgbClr val="C00000"/>
                </a:solidFill>
              </a:rPr>
              <a:t>egalidad</a:t>
            </a:r>
          </a:p>
          <a:p>
            <a:pPr algn="r"/>
            <a:r>
              <a:rPr lang="x-none" b="1" dirty="0" smtClean="0">
                <a:solidFill>
                  <a:srgbClr val="C00000"/>
                </a:solidFill>
              </a:rPr>
              <a:t>                                    seguridad jurídica y</a:t>
            </a:r>
          </a:p>
          <a:p>
            <a:pPr algn="r"/>
            <a:r>
              <a:rPr lang="x-none" b="1" dirty="0" smtClean="0">
                <a:solidFill>
                  <a:srgbClr val="C00000"/>
                </a:solidFill>
              </a:rPr>
              <a:t>                                 razonabilidad </a:t>
            </a:r>
            <a:endParaRPr lang="es-E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dirty="0" smtClean="0"/>
              <a:t> Mendoza  responde…</a:t>
            </a:r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5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x-none" dirty="0" smtClean="0"/>
              <a:t> y </a:t>
            </a:r>
          </a:p>
          <a:p>
            <a:r>
              <a:rPr lang="x-none" dirty="0" smtClean="0"/>
              <a:t>   PREPARA, entre otras,  UNA REFORMA DEL  </a:t>
            </a:r>
          </a:p>
          <a:p>
            <a:endParaRPr lang="x-none" dirty="0" smtClean="0"/>
          </a:p>
          <a:p>
            <a:pPr algn="ctr"/>
            <a:r>
              <a:rPr lang="x-none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CÓDIGO PROCESAL CIVIL, COMERCIAL Y TRIBUTARIO </a:t>
            </a:r>
            <a:endParaRPr lang="es-E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P</a:t>
            </a:r>
            <a:r>
              <a:rPr lang="x-none" dirty="0" smtClean="0"/>
              <a:t>rimera aproximaciones a la estructura</a:t>
            </a:r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50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29196"/>
          </a:xfrm>
        </p:spPr>
        <p:txBody>
          <a:bodyPr>
            <a:normAutofit/>
          </a:bodyPr>
          <a:lstStyle/>
          <a:p>
            <a:r>
              <a:rPr lang="x-none" dirty="0" smtClean="0"/>
              <a:t>Actos   renovados </a:t>
            </a:r>
          </a:p>
          <a:p>
            <a:r>
              <a:rPr lang="x-none" dirty="0" smtClean="0"/>
              <a:t>Institutos modificados y nuevos</a:t>
            </a:r>
          </a:p>
          <a:p>
            <a:r>
              <a:rPr lang="x-none" dirty="0" smtClean="0"/>
              <a:t> Nuevos procesos</a:t>
            </a:r>
          </a:p>
          <a:p>
            <a:r>
              <a:rPr lang="x-none" dirty="0" smtClean="0"/>
              <a:t> Incorporación del Derecho Proceszl Internacional y de tratados  </a:t>
            </a:r>
          </a:p>
          <a:p>
            <a:r>
              <a:rPr lang="x-none" sz="4000" b="1" dirty="0" smtClean="0">
                <a:solidFill>
                  <a:srgbClr val="C00000"/>
                </a:solidFill>
              </a:rPr>
              <a:t>DE LA “IDEA”</a:t>
            </a:r>
          </a:p>
          <a:p>
            <a:r>
              <a:rPr lang="x-none" sz="4000" b="1" dirty="0" smtClean="0">
                <a:solidFill>
                  <a:srgbClr val="002060"/>
                </a:solidFill>
              </a:rPr>
              <a:t>A LA “REALIDAD” </a:t>
            </a:r>
          </a:p>
          <a:p>
            <a:r>
              <a:rPr lang="x-none" sz="4000" b="1" dirty="0" smtClean="0">
                <a:solidFill>
                  <a:srgbClr val="00B050"/>
                </a:solidFill>
              </a:rPr>
              <a:t>DE LA MANO CON LAS NORMAS</a:t>
            </a:r>
            <a:endParaRPr lang="es-ES" sz="4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ESTA GESTA</a:t>
            </a:r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51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r>
              <a:rPr lang="x-none" dirty="0" smtClean="0"/>
              <a:t> NO SE HACE CON UNA PERSONA</a:t>
            </a:r>
          </a:p>
          <a:p>
            <a:r>
              <a:rPr lang="x-none" dirty="0" smtClean="0"/>
              <a:t> NI CON DOS O CON DIEZ</a:t>
            </a:r>
          </a:p>
          <a:p>
            <a:r>
              <a:rPr lang="x-none" dirty="0" smtClean="0"/>
              <a:t> </a:t>
            </a:r>
            <a:r>
              <a:rPr lang="es-ES" dirty="0" smtClean="0"/>
              <a:t>Se</a:t>
            </a:r>
            <a:r>
              <a:rPr lang="x-none" dirty="0" smtClean="0"/>
              <a:t> hace   con la participación de todos </a:t>
            </a:r>
          </a:p>
          <a:p>
            <a:r>
              <a:rPr lang="es-ES" dirty="0" smtClean="0"/>
              <a:t>P</a:t>
            </a:r>
            <a:r>
              <a:rPr lang="x-none" dirty="0" smtClean="0"/>
              <a:t>orque  queremos mejorar</a:t>
            </a:r>
          </a:p>
          <a:p>
            <a:r>
              <a:rPr lang="es-ES" dirty="0" smtClean="0"/>
              <a:t>P</a:t>
            </a:r>
            <a:r>
              <a:rPr lang="x-none" dirty="0" smtClean="0"/>
              <a:t>orque queremos brindar una mejor justicia</a:t>
            </a:r>
          </a:p>
          <a:p>
            <a:r>
              <a:rPr lang="x-none" dirty="0" smtClean="0"/>
              <a:t> porque queremos revertir las críticas</a:t>
            </a:r>
          </a:p>
          <a:p>
            <a:r>
              <a:rPr lang="x-none" dirty="0" smtClean="0"/>
              <a:t> porque  queremos avanzar hacia el futuro dejando una Mendoza  mejor  para nuestros hijos</a:t>
            </a:r>
          </a:p>
          <a:p>
            <a:r>
              <a:rPr lang="x-none" b="1" u="sng" dirty="0" smtClean="0">
                <a:solidFill>
                  <a:srgbClr val="FF0000"/>
                </a:solidFill>
              </a:rPr>
              <a:t>E</a:t>
            </a:r>
            <a:r>
              <a:rPr lang="es-ES" b="1" u="sng" dirty="0" smtClean="0">
                <a:solidFill>
                  <a:srgbClr val="FF0000"/>
                </a:solidFill>
              </a:rPr>
              <a:t>s</a:t>
            </a:r>
            <a:r>
              <a:rPr lang="x-none" b="1" u="sng" dirty="0" smtClean="0">
                <a:solidFill>
                  <a:srgbClr val="FF0000"/>
                </a:solidFill>
              </a:rPr>
              <a:t>to depende de Cada operador, cada  servidor de la justicia,   en difinitiva </a:t>
            </a:r>
          </a:p>
          <a:p>
            <a:endParaRPr lang="x-none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GRACIAS</a:t>
            </a:r>
            <a:r>
              <a:rPr lang="x-none" b="1" dirty="0" smtClean="0">
                <a:solidFill>
                  <a:schemeClr val="tx1"/>
                </a:solidFill>
              </a:rPr>
              <a:t> !!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52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612648" y="3429000"/>
            <a:ext cx="8153400" cy="2667000"/>
          </a:xfrm>
        </p:spPr>
        <p:txBody>
          <a:bodyPr>
            <a:normAutofit/>
          </a:bodyPr>
          <a:lstStyle/>
          <a:p>
            <a:pPr lvl="8">
              <a:buNone/>
            </a:pPr>
            <a:r>
              <a:rPr lang="x-none" sz="4300" dirty="0" smtClean="0"/>
              <a:t> Inés Rauek de Yanzón.</a:t>
            </a:r>
            <a:endParaRPr lang="es-ES" sz="4300" dirty="0"/>
          </a:p>
        </p:txBody>
      </p:sp>
      <p:sp>
        <p:nvSpPr>
          <p:cNvPr id="6" name="5 Rectángulo"/>
          <p:cNvSpPr/>
          <p:nvPr/>
        </p:nvSpPr>
        <p:spPr>
          <a:xfrm>
            <a:off x="0" y="2071678"/>
            <a:ext cx="9429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dirty="0" smtClean="0"/>
              <a:t> </a:t>
            </a:r>
            <a:r>
              <a:rPr lang="x-none" sz="3600" b="1" dirty="0" smtClean="0">
                <a:solidFill>
                  <a:srgbClr val="FF0000"/>
                </a:solidFill>
              </a:rPr>
              <a:t>EL CAMBIO  AHORA  esta  en sus manos !!!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b="1" dirty="0" smtClean="0"/>
              <a:t>Bibliografía recomendada</a:t>
            </a:r>
            <a:endParaRPr lang="es-ES" b="1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53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43510"/>
          </a:xfrm>
        </p:spPr>
        <p:txBody>
          <a:bodyPr>
            <a:normAutofit fontScale="77500" lnSpcReduction="20000"/>
          </a:bodyPr>
          <a:lstStyle/>
          <a:p>
            <a:r>
              <a:rPr lang="x-none" dirty="0" smtClean="0"/>
              <a:t>Codigo General del Procesl Uruguay.</a:t>
            </a:r>
          </a:p>
          <a:p>
            <a:r>
              <a:rPr lang="x-none" dirty="0" smtClean="0"/>
              <a:t>Chayer .Marcet; Nueva gestion  judicial .C</a:t>
            </a:r>
            <a:r>
              <a:rPr lang="es-ES" dirty="0" smtClean="0"/>
              <a:t>a</a:t>
            </a:r>
            <a:r>
              <a:rPr lang="x-none" dirty="0" smtClean="0"/>
              <a:t>mbio organizacional y gestion oral del proceso civil, El  caso de Mendoza, Justicia 2020; Ministerio deJusticia  yD.Humde la nacion  julio 2017</a:t>
            </a:r>
          </a:p>
          <a:p>
            <a:r>
              <a:rPr lang="x-none" dirty="0" smtClean="0"/>
              <a:t>CongresoNacional de Derecho Procesal ,2003, Paraná .Taller manejo de audiencias,</a:t>
            </a:r>
          </a:p>
          <a:p>
            <a:r>
              <a:rPr lang="x-none" dirty="0" smtClean="0"/>
              <a:t>II J</a:t>
            </a:r>
            <a:r>
              <a:rPr lang="es-ES" dirty="0" smtClean="0"/>
              <a:t>o</a:t>
            </a:r>
            <a:r>
              <a:rPr lang="x-none" dirty="0" smtClean="0"/>
              <a:t>rnadas de Gestion  Asociada  año 2016 Mza</a:t>
            </a:r>
          </a:p>
          <a:p>
            <a:r>
              <a:rPr lang="x-none" dirty="0" smtClean="0"/>
              <a:t>MorelloM. Augusto; El Proceso civil moderno, Lib. Ed. Platense, 2001</a:t>
            </a:r>
          </a:p>
          <a:p>
            <a:r>
              <a:rPr lang="x-none" dirty="0" smtClean="0"/>
              <a:t>Berizonce, Roberto,Derecho Procesal Civil A</a:t>
            </a:r>
            <a:r>
              <a:rPr lang="es-ES" dirty="0" smtClean="0"/>
              <a:t>c</a:t>
            </a:r>
            <a:r>
              <a:rPr lang="x-none" dirty="0" smtClean="0"/>
              <a:t>tual, , Abeledo Perrot,1999.</a:t>
            </a:r>
          </a:p>
          <a:p>
            <a:r>
              <a:rPr lang="x-none" dirty="0" smtClean="0"/>
              <a:t>Kaminker; y otros; Anteproyecto de Codigo Procesal Civil y Comercial de la Nacion , Rubinlzal Culzoni. 2015.</a:t>
            </a:r>
          </a:p>
          <a:p>
            <a:r>
              <a:rPr lang="x-none" dirty="0" smtClean="0"/>
              <a:t>Berizonce, Roberto, Tutelas Procesales Diferenciadas,  2009, Rubinzal Culzoni, pg. 109 </a:t>
            </a:r>
            <a:endParaRPr lang="es-E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Bibliografía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900634"/>
          </a:xfrm>
        </p:spPr>
        <p:txBody>
          <a:bodyPr>
            <a:normAutofit fontScale="70000" lnSpcReduction="20000"/>
          </a:bodyPr>
          <a:lstStyle/>
          <a:p>
            <a:r>
              <a:rPr lang="x-none" dirty="0" smtClean="0"/>
              <a:t>Capelletti Mauro. Bryant Garth, El acceso a laJusticia, Coleg. Abog. La Plata  (1983). </a:t>
            </a:r>
          </a:p>
          <a:p>
            <a:r>
              <a:rPr lang="x-none" dirty="0" smtClean="0"/>
              <a:t>Gozaini,  Ovaldo Alfredo; Un proceso civil sin fronteras, Armonizacion y unificacion del Derecho Procesal. L:L: Gran Cuyo, Voces juridicas, Año 4, Nro 3, JUnio de 1999. </a:t>
            </a:r>
          </a:p>
          <a:p>
            <a:r>
              <a:rPr lang="x-none" dirty="0" smtClean="0"/>
              <a:t>Morello, Berizonce,Hitters, Noguerira; La justicia entre dos épocas , Ed. platense, 1983</a:t>
            </a:r>
          </a:p>
          <a:p>
            <a:r>
              <a:rPr lang="es-ES" dirty="0" err="1" smtClean="0"/>
              <a:t>Ginestar</a:t>
            </a:r>
            <a:r>
              <a:rPr lang="es-ES" dirty="0" smtClean="0"/>
              <a:t> Carina; La audiencia preliminar, en Derecho</a:t>
            </a:r>
            <a:r>
              <a:rPr lang="x-none" dirty="0" smtClean="0"/>
              <a:t> Procesal Mendocino; autores varios, dirig. Rauek de Yanzón , L.L. ,2016.</a:t>
            </a:r>
          </a:p>
          <a:p>
            <a:r>
              <a:rPr lang="es-ES" dirty="0" smtClean="0"/>
              <a:t>Fa</a:t>
            </a:r>
            <a:r>
              <a:rPr lang="x-none" dirty="0" smtClean="0"/>
              <a:t>lcón, Enrique,  Traado de Derecho Procesal Civil Y comercial. Tomos II y III, R.Culzoni, 2006.</a:t>
            </a:r>
          </a:p>
          <a:p>
            <a:r>
              <a:rPr lang="x-none" dirty="0" smtClean="0"/>
              <a:t>Falcon , Enrique, Tratado de la Prueba,  !ra  ed. (2003) y 2da ed. (2009), ASTREA.</a:t>
            </a:r>
          </a:p>
          <a:p>
            <a:r>
              <a:rPr lang="x-none" dirty="0" smtClean="0"/>
              <a:t>R</a:t>
            </a:r>
            <a:r>
              <a:rPr lang="es-ES" dirty="0" smtClean="0"/>
              <a:t>a</a:t>
            </a:r>
            <a:r>
              <a:rPr lang="x-none" dirty="0" smtClean="0"/>
              <a:t>uek de  Yanzón; Inés ; Apuntes Jurídicos,  Ed.La B</a:t>
            </a:r>
            <a:r>
              <a:rPr lang="es-ES" dirty="0" smtClean="0"/>
              <a:t>a</a:t>
            </a:r>
            <a:r>
              <a:rPr lang="x-none" dirty="0" smtClean="0"/>
              <a:t>lanza, 2012. </a:t>
            </a:r>
          </a:p>
          <a:p>
            <a:r>
              <a:rPr lang="x-none" dirty="0" smtClean="0"/>
              <a:t>Pereira Campos,Santiago,La reforma a la justicia civil  en América Latina, en R</a:t>
            </a:r>
            <a:r>
              <a:rPr lang="es-ES" dirty="0" smtClean="0"/>
              <a:t>e</a:t>
            </a:r>
            <a:r>
              <a:rPr lang="x-none" dirty="0" smtClean="0"/>
              <a:t>v. </a:t>
            </a:r>
            <a:r>
              <a:rPr lang="es-ES" dirty="0" smtClean="0"/>
              <a:t>D</a:t>
            </a:r>
            <a:r>
              <a:rPr lang="x-none" dirty="0" smtClean="0"/>
              <a:t>e  Asociacion Argentina de D</a:t>
            </a:r>
            <a:r>
              <a:rPr lang="es-ES" dirty="0" smtClean="0"/>
              <a:t>e</a:t>
            </a:r>
            <a:r>
              <a:rPr lang="x-none" dirty="0" smtClean="0"/>
              <a:t>recho Procesal ,agosto del 2015 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Política de Estado </a:t>
            </a:r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6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29196"/>
          </a:xfrm>
        </p:spPr>
        <p:txBody>
          <a:bodyPr>
            <a:normAutofit fontScale="92500" lnSpcReduction="10000"/>
          </a:bodyPr>
          <a:lstStyle/>
          <a:p>
            <a:r>
              <a:rPr lang="x-none" dirty="0" smtClean="0"/>
              <a:t>TODO PENSANDO MÁS  EN</a:t>
            </a:r>
          </a:p>
          <a:p>
            <a:r>
              <a:rPr lang="x-none" dirty="0" smtClean="0"/>
              <a:t> </a:t>
            </a:r>
            <a:r>
              <a:rPr lang="x-none" dirty="0" smtClean="0">
                <a:solidFill>
                  <a:srgbClr val="FF0000"/>
                </a:solidFill>
              </a:rPr>
              <a:t>LA </a:t>
            </a:r>
            <a:r>
              <a:rPr lang="es-ES" dirty="0" smtClean="0">
                <a:solidFill>
                  <a:srgbClr val="FF0000"/>
                </a:solidFill>
              </a:rPr>
              <a:t>Justicia</a:t>
            </a:r>
            <a:r>
              <a:rPr lang="x-none" dirty="0" smtClean="0">
                <a:solidFill>
                  <a:srgbClr val="FF0000"/>
                </a:solidFill>
              </a:rPr>
              <a:t> de los RESULTADOS</a:t>
            </a:r>
            <a:r>
              <a:rPr lang="x-none" dirty="0" smtClean="0"/>
              <a:t> ( EN LA TÉCNICA )</a:t>
            </a:r>
          </a:p>
          <a:p>
            <a:r>
              <a:rPr lang="x-none" dirty="0" smtClean="0"/>
              <a:t> con respeto a la  Const. Nacional, a  las libertades fundamentales y los tratados </a:t>
            </a:r>
          </a:p>
          <a:p>
            <a:r>
              <a:rPr lang="x-none" dirty="0" smtClean="0"/>
              <a:t> incorporando la tecnologías de la comunicaci</a:t>
            </a:r>
            <a:r>
              <a:rPr lang="es-ES" dirty="0" smtClean="0"/>
              <a:t>ó</a:t>
            </a:r>
            <a:r>
              <a:rPr lang="x-none" dirty="0" smtClean="0"/>
              <a:t>n</a:t>
            </a:r>
          </a:p>
          <a:p>
            <a:r>
              <a:rPr lang="es-ES" dirty="0" smtClean="0"/>
              <a:t>A</a:t>
            </a:r>
            <a:r>
              <a:rPr lang="x-none" dirty="0" smtClean="0"/>
              <a:t>plicando normas de gestión</a:t>
            </a:r>
          </a:p>
          <a:p>
            <a:r>
              <a:rPr lang="es-ES" dirty="0" smtClean="0"/>
              <a:t>T</a:t>
            </a:r>
            <a:r>
              <a:rPr lang="x-none" dirty="0" smtClean="0"/>
              <a:t>eniendo en cuenta la realidad  cuantificada en estadísticas</a:t>
            </a:r>
          </a:p>
          <a:p>
            <a:r>
              <a:rPr lang="es-ES" dirty="0" smtClean="0"/>
              <a:t>A</a:t>
            </a:r>
            <a:r>
              <a:rPr lang="x-none" dirty="0" smtClean="0"/>
              <a:t>dvirtiendo que  hasta aqu</a:t>
            </a:r>
            <a:r>
              <a:rPr lang="es-ES" dirty="0" smtClean="0"/>
              <a:t>í</a:t>
            </a:r>
            <a:r>
              <a:rPr lang="x-none" dirty="0" smtClean="0"/>
              <a:t> los operadores han hecho lo más que han podido con  los instrumentos que han tenido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</a:t>
            </a:r>
            <a:r>
              <a:rPr lang="x-none" dirty="0" smtClean="0"/>
              <a:t>on el nuevo código sólo se regula</a:t>
            </a:r>
            <a:br>
              <a:rPr lang="x-none" dirty="0" smtClean="0"/>
            </a:br>
            <a:r>
              <a:rPr lang="x-none" dirty="0" smtClean="0"/>
              <a:t> una parte del universo</a:t>
            </a:r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7</a:t>
            </a:fld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00634"/>
          </a:xfrm>
        </p:spPr>
        <p:txBody>
          <a:bodyPr>
            <a:normAutofit/>
          </a:bodyPr>
          <a:lstStyle/>
          <a:p>
            <a:r>
              <a:rPr lang="x-none" dirty="0" smtClean="0"/>
              <a:t>Quedan  todavía muchos y muy importantes  temas como:</a:t>
            </a:r>
          </a:p>
          <a:p>
            <a:r>
              <a:rPr lang="x-none" dirty="0" smtClean="0"/>
              <a:t>Ley de Mediación</a:t>
            </a:r>
          </a:p>
          <a:p>
            <a:r>
              <a:rPr lang="x-none" dirty="0" smtClean="0"/>
              <a:t>Procesos Colectivos</a:t>
            </a:r>
          </a:p>
          <a:p>
            <a:r>
              <a:rPr lang="x-none" dirty="0"/>
              <a:t> </a:t>
            </a:r>
            <a:r>
              <a:rPr lang="x-none" dirty="0" smtClean="0"/>
              <a:t>Ley de honorarios</a:t>
            </a:r>
          </a:p>
          <a:p>
            <a:r>
              <a:rPr lang="x-none" dirty="0"/>
              <a:t> </a:t>
            </a:r>
            <a:r>
              <a:rPr lang="x-none" dirty="0" smtClean="0"/>
              <a:t>Ley orgánica de T</a:t>
            </a:r>
            <a:r>
              <a:rPr lang="es-ES" dirty="0" smtClean="0"/>
              <a:t>r</a:t>
            </a:r>
            <a:r>
              <a:rPr lang="x-none" dirty="0" smtClean="0"/>
              <a:t>ibunales </a:t>
            </a:r>
          </a:p>
          <a:p>
            <a:r>
              <a:rPr lang="x-none" dirty="0"/>
              <a:t>  </a:t>
            </a:r>
            <a:r>
              <a:rPr lang="x-none" dirty="0" smtClean="0"/>
              <a:t>Litigacioón compleja</a:t>
            </a:r>
          </a:p>
          <a:p>
            <a:r>
              <a:rPr lang="x-none" dirty="0" smtClean="0"/>
              <a:t>Ley de procesos de Familia</a:t>
            </a:r>
          </a:p>
          <a:p>
            <a:r>
              <a:rPr lang="x-none" dirty="0" smtClean="0"/>
              <a:t>ETC. ETC.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28600"/>
            <a:ext cx="8766048" cy="990600"/>
          </a:xfrm>
        </p:spPr>
        <p:txBody>
          <a:bodyPr>
            <a:normAutofit fontScale="90000"/>
          </a:bodyPr>
          <a:lstStyle/>
          <a:p>
            <a:r>
              <a:rPr lang="x-none" dirty="0" smtClean="0"/>
              <a:t> </a:t>
            </a:r>
            <a:r>
              <a:rPr lang="x-none" b="1" dirty="0" smtClean="0">
                <a:solidFill>
                  <a:srgbClr val="FF0000"/>
                </a:solidFill>
              </a:rPr>
              <a:t>¿¿¿ Cuáles son los lienamientos del nuevo norma????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err="1" smtClean="0"/>
              <a:t>Ines</a:t>
            </a:r>
            <a:r>
              <a:rPr lang="es-ES" dirty="0" smtClean="0"/>
              <a:t> Rauek. 2017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8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8"/>
            <a:r>
              <a:rPr lang="x-none" sz="4800" dirty="0" smtClean="0"/>
              <a:t>¿¿¿¿ Desde qué perspectivas debe ser estudiada????</a:t>
            </a:r>
          </a:p>
          <a:p>
            <a:pPr lvl="8"/>
            <a:endParaRPr lang="x-none" sz="4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x-none" sz="4800" dirty="0" smtClean="0">
                <a:solidFill>
                  <a:srgbClr val="7030A0"/>
                </a:solidFill>
              </a:rPr>
              <a:t>¿¿¿cómo  lograr entenderlo mejor??</a:t>
            </a:r>
            <a:endParaRPr lang="es-E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214290"/>
            <a:ext cx="8358246" cy="990600"/>
          </a:xfrm>
          <a:solidFill>
            <a:srgbClr val="FFC000"/>
          </a:solidFill>
        </p:spPr>
        <p:txBody>
          <a:bodyPr>
            <a:noAutofit/>
          </a:bodyPr>
          <a:lstStyle/>
          <a:p>
            <a:pPr algn="ctr"/>
            <a:r>
              <a:rPr lang="x-none" sz="3200" dirty="0" smtClean="0">
                <a:latin typeface="Arial Black" pitchFamily="34" charset="0"/>
              </a:rPr>
              <a:t>PRIMERO:</a:t>
            </a:r>
            <a:r>
              <a:rPr lang="x-none" sz="3200" dirty="0" smtClean="0"/>
              <a:t>       Desde la perpectiva de la </a:t>
            </a:r>
            <a:br>
              <a:rPr lang="x-none" sz="3200" dirty="0" smtClean="0"/>
            </a:br>
            <a:r>
              <a:rPr lang="x-none" sz="4000" b="1" u="sng" dirty="0" smtClean="0"/>
              <a:t>Tutela Judicial Efectiva</a:t>
            </a:r>
            <a:endParaRPr lang="es-ES" sz="4000" b="1" u="sng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Ines Rauek. 2017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9FA0601-B369-4858-8D06-B5B7E25FC126}" type="slidenum">
              <a:rPr lang="es-ES" smtClean="0"/>
              <a:pPr/>
              <a:t>9</a:t>
            </a:fld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14282" y="1571612"/>
            <a:ext cx="8715436" cy="4643470"/>
          </a:xfrm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r>
              <a:rPr lang="x-none" sz="2800" dirty="0" smtClean="0"/>
              <a:t>el código comienza  la </a:t>
            </a:r>
            <a:r>
              <a:rPr lang="x-none" dirty="0" smtClean="0">
                <a:solidFill>
                  <a:srgbClr val="C00000"/>
                </a:solidFill>
              </a:rPr>
              <a:t> transformación  del modelo de justicia mendocina</a:t>
            </a:r>
          </a:p>
          <a:p>
            <a:r>
              <a:rPr lang="x-none" dirty="0" smtClean="0">
                <a:solidFill>
                  <a:schemeClr val="accent4">
                    <a:lumMod val="50000"/>
                  </a:schemeClr>
                </a:solidFill>
              </a:rPr>
              <a:t>cumple   con la </a:t>
            </a:r>
            <a:r>
              <a:rPr lang="x-none" dirty="0" smtClean="0">
                <a:solidFill>
                  <a:srgbClr val="00B050"/>
                </a:solidFill>
              </a:rPr>
              <a:t>especificación</a:t>
            </a:r>
          </a:p>
          <a:p>
            <a:pPr algn="ctr"/>
            <a:r>
              <a:rPr lang="x-none" sz="3600" b="1" u="sng" dirty="0" smtClean="0">
                <a:solidFill>
                  <a:srgbClr val="0070C0"/>
                </a:solidFill>
              </a:rPr>
              <a:t>DEBIDO PROCESO LEGAL</a:t>
            </a:r>
          </a:p>
          <a:p>
            <a:pPr algn="ctr"/>
            <a:r>
              <a:rPr lang="x-none" sz="3600" b="1" u="sng" dirty="0" smtClean="0">
                <a:solidFill>
                  <a:srgbClr val="0070C0"/>
                </a:solidFill>
              </a:rPr>
              <a:t>realizada por los tratados incluídos en el 75 inc. 22  CN</a:t>
            </a:r>
          </a:p>
          <a:p>
            <a:pPr algn="ctr"/>
            <a:r>
              <a:rPr lang="x-none" sz="3600" b="1" u="sng" dirty="0" smtClean="0">
                <a:solidFill>
                  <a:srgbClr val="0070C0"/>
                </a:solidFill>
              </a:rPr>
              <a:t>al  delimitar  el concepto de </a:t>
            </a:r>
          </a:p>
          <a:p>
            <a:pPr algn="ctr"/>
            <a:r>
              <a:rPr lang="x-none" sz="3600" b="1" u="sng" dirty="0" smtClean="0">
                <a:solidFill>
                  <a:srgbClr val="0070C0"/>
                </a:solidFill>
              </a:rPr>
              <a:t> TUTELA JUDICIAL EFECTIVA. </a:t>
            </a:r>
            <a:endParaRPr lang="es-ES" sz="3600" b="1" u="sng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1426</TotalTime>
  <Words>3075</Words>
  <Application>Microsoft Office PowerPoint</Application>
  <PresentationFormat>Presentación en pantalla (4:3)</PresentationFormat>
  <Paragraphs>435</Paragraphs>
  <Slides>54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55" baseType="lpstr">
      <vt:lpstr>Intermedio</vt:lpstr>
      <vt:lpstr>NUEVO CODIGO CIVIL, COMERCIAL Y TRIBUARIO DE mENDOZA.   Centro de capacitacion  e investigaciones judiciales “Dr. Manuel A.Saez”</vt:lpstr>
      <vt:lpstr> GRACIAS!!!</vt:lpstr>
      <vt:lpstr>  Ortega y Gasset:                          “Yo soy  yo y mi circunstancia…   y si no la salvo a ella … no me salvo  yo” </vt:lpstr>
      <vt:lpstr>Gozaíni señala:</vt:lpstr>
      <vt:lpstr> Mendoza  responde…</vt:lpstr>
      <vt:lpstr>Política de Estado </vt:lpstr>
      <vt:lpstr>Con el nuevo código sólo se regula  una parte del universo</vt:lpstr>
      <vt:lpstr> ¿¿¿ Cuáles son los lienamientos del nuevo norma????</vt:lpstr>
      <vt:lpstr>PRIMERO:       Desde la perpectiva de la  Tutela Judicial Efectiva</vt:lpstr>
      <vt:lpstr>DONDE???</vt:lpstr>
      <vt:lpstr>Entre otras,  los estados son garantes de:</vt:lpstr>
      <vt:lpstr>Núcleos comunes del proceso civil</vt:lpstr>
      <vt:lpstr>Entonces </vt:lpstr>
      <vt:lpstr> Segundo:  </vt:lpstr>
      <vt:lpstr>Que han hecho nuestros vecinos???</vt:lpstr>
      <vt:lpstr>Implica: UN CAMBIO EN EL MODELO    DE PROCESO CIVIL. </vt:lpstr>
      <vt:lpstr>También otras áreas  ha debido cambiar: por ej.:</vt:lpstr>
      <vt:lpstr> POR QUE??? EL MODELO DE PROCESO POR AUDIENCIAS</vt:lpstr>
      <vt:lpstr>Puntos de Partida</vt:lpstr>
      <vt:lpstr>Puntos de Partida</vt:lpstr>
      <vt:lpstr>LO ESCRITO:</vt:lpstr>
      <vt:lpstr>Institutos  a tono de  este modelo</vt:lpstr>
      <vt:lpstr>Oral: La audiencia inicial  concentra los siguientes actos:</vt:lpstr>
      <vt:lpstr> La audiencia preliminar es El acto  principal del proceso por audiencias  </vt:lpstr>
      <vt:lpstr>La prueba:</vt:lpstr>
      <vt:lpstr>La audiencia  final  concentra</vt:lpstr>
      <vt:lpstr>Recursos menos y mas simples</vt:lpstr>
      <vt:lpstr>Tercero: Todo iluminado con  reglas y principios  consagrados en el art.2</vt:lpstr>
      <vt:lpstr>Acceso a la Justicia</vt:lpstr>
      <vt:lpstr> acceso a la justicia (cont.)</vt:lpstr>
      <vt:lpstr>dispositivo</vt:lpstr>
      <vt:lpstr>Formas alternativas</vt:lpstr>
      <vt:lpstr>Impulso procesal compartido</vt:lpstr>
      <vt:lpstr>Principio de colaboración</vt:lpstr>
      <vt:lpstr>En el P. COLABORACIÓN la actuación  debe ser</vt:lpstr>
      <vt:lpstr>Continúa p. colaboración</vt:lpstr>
      <vt:lpstr>oralidad</vt:lpstr>
      <vt:lpstr>Celeridad y concentración</vt:lpstr>
      <vt:lpstr>Principio de  conciliaciòn</vt:lpstr>
      <vt:lpstr>Contradicción</vt:lpstr>
      <vt:lpstr>Buena fe</vt:lpstr>
      <vt:lpstr>Igualdad y cooperación</vt:lpstr>
      <vt:lpstr>Pluralidad de formas</vt:lpstr>
      <vt:lpstr>Publicidad</vt:lpstr>
      <vt:lpstr>Cooperación internacional</vt:lpstr>
      <vt:lpstr>Imparcialidad</vt:lpstr>
      <vt:lpstr>Cuarto: PONERSE CERCA DE LA GENTE</vt:lpstr>
      <vt:lpstr> EL JUEZ </vt:lpstr>
      <vt:lpstr>Abogados </vt:lpstr>
      <vt:lpstr>Primera aproximaciones a la estructura</vt:lpstr>
      <vt:lpstr>ESTA GESTA</vt:lpstr>
      <vt:lpstr>GRACIAS !!</vt:lpstr>
      <vt:lpstr>Bibliografía recomendada</vt:lpstr>
      <vt:lpstr>Bibliografía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Nuevo Código Procesal  Civil,  Comercial  y Tributario de Mendoza</dc:title>
  <dc:creator>Ines</dc:creator>
  <cp:lastModifiedBy>Philco I</cp:lastModifiedBy>
  <cp:revision>26</cp:revision>
  <dcterms:created xsi:type="dcterms:W3CDTF">2017-09-08T21:31:20Z</dcterms:created>
  <dcterms:modified xsi:type="dcterms:W3CDTF">2017-09-11T22:55:42Z</dcterms:modified>
</cp:coreProperties>
</file>