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371" r:id="rId3"/>
    <p:sldId id="372" r:id="rId4"/>
    <p:sldId id="376" r:id="rId5"/>
    <p:sldId id="381" r:id="rId6"/>
    <p:sldId id="386" r:id="rId7"/>
    <p:sldId id="390" r:id="rId8"/>
    <p:sldId id="370" r:id="rId9"/>
    <p:sldId id="391" r:id="rId10"/>
    <p:sldId id="274" r:id="rId11"/>
    <p:sldId id="275" r:id="rId12"/>
    <p:sldId id="276" r:id="rId13"/>
    <p:sldId id="277" r:id="rId14"/>
    <p:sldId id="278" r:id="rId15"/>
    <p:sldId id="279" r:id="rId16"/>
    <p:sldId id="280" r:id="rId17"/>
    <p:sldId id="281" r:id="rId18"/>
    <p:sldId id="282" r:id="rId19"/>
    <p:sldId id="388" r:id="rId20"/>
    <p:sldId id="387" r:id="rId21"/>
    <p:sldId id="284" r:id="rId22"/>
    <p:sldId id="286" r:id="rId23"/>
    <p:sldId id="287" r:id="rId24"/>
    <p:sldId id="288" r:id="rId25"/>
    <p:sldId id="379" r:id="rId26"/>
    <p:sldId id="289" r:id="rId27"/>
    <p:sldId id="292" r:id="rId28"/>
    <p:sldId id="294" r:id="rId29"/>
    <p:sldId id="378" r:id="rId30"/>
    <p:sldId id="295" r:id="rId31"/>
    <p:sldId id="380" r:id="rId32"/>
    <p:sldId id="382" r:id="rId33"/>
    <p:sldId id="307" r:id="rId34"/>
    <p:sldId id="384" r:id="rId35"/>
    <p:sldId id="309" r:id="rId36"/>
    <p:sldId id="375" r:id="rId37"/>
    <p:sldId id="313" r:id="rId38"/>
    <p:sldId id="315" r:id="rId39"/>
    <p:sldId id="322" r:id="rId40"/>
    <p:sldId id="323" r:id="rId41"/>
    <p:sldId id="324" r:id="rId42"/>
    <p:sldId id="325" r:id="rId43"/>
    <p:sldId id="326" r:id="rId44"/>
    <p:sldId id="327" r:id="rId45"/>
    <p:sldId id="328" r:id="rId46"/>
    <p:sldId id="329" r:id="rId47"/>
    <p:sldId id="331" r:id="rId48"/>
    <p:sldId id="332" r:id="rId49"/>
    <p:sldId id="333" r:id="rId50"/>
    <p:sldId id="392" r:id="rId5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4DE994-811B-4EEB-B7E2-AB74F4213DF2}"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s-ES"/>
        </a:p>
      </dgm:t>
    </dgm:pt>
    <dgm:pt modelId="{60193819-E5D4-4A53-9BB8-716F41E992E3}">
      <dgm:prSet phldrT="[Texto]"/>
      <dgm:spPr/>
      <dgm:t>
        <a:bodyPr/>
        <a:lstStyle/>
        <a:p>
          <a:r>
            <a:rPr lang="es-ES" dirty="0" smtClean="0"/>
            <a:t>“Los aspectos procesales en materia de consumo son un eje fundamental, </a:t>
          </a:r>
          <a:r>
            <a:rPr lang="es-ES" u="sng" dirty="0" smtClean="0"/>
            <a:t>ya que un real y efectivo ejercicio de un derecho tiene más que ver con la forma de ejercerlos que con el propio reconocimiento pues</a:t>
          </a:r>
          <a:r>
            <a:rPr lang="es-ES" dirty="0" smtClean="0"/>
            <a:t>, de lo contrario se torna una abstracción” (Graciela </a:t>
          </a:r>
          <a:r>
            <a:rPr lang="es-ES" dirty="0" err="1" smtClean="0"/>
            <a:t>Lovece</a:t>
          </a:r>
          <a:r>
            <a:rPr lang="es-ES" dirty="0" smtClean="0"/>
            <a:t>).</a:t>
          </a:r>
          <a:endParaRPr lang="es-ES" dirty="0"/>
        </a:p>
      </dgm:t>
    </dgm:pt>
    <dgm:pt modelId="{2E8C8153-DE83-40EC-8D53-2CA77A165FB2}" type="parTrans" cxnId="{3DCA4751-EABE-4F5E-B001-BE9A56B94456}">
      <dgm:prSet/>
      <dgm:spPr/>
      <dgm:t>
        <a:bodyPr/>
        <a:lstStyle/>
        <a:p>
          <a:endParaRPr lang="es-ES"/>
        </a:p>
      </dgm:t>
    </dgm:pt>
    <dgm:pt modelId="{CCD9D882-6DCB-41EC-AB50-CEA0F0BFE213}" type="sibTrans" cxnId="{3DCA4751-EABE-4F5E-B001-BE9A56B94456}">
      <dgm:prSet/>
      <dgm:spPr/>
      <dgm:t>
        <a:bodyPr/>
        <a:lstStyle/>
        <a:p>
          <a:endParaRPr lang="es-ES"/>
        </a:p>
      </dgm:t>
    </dgm:pt>
    <dgm:pt modelId="{99A389A1-B988-4776-9253-8A4B60459841}">
      <dgm:prSet phldrT="[Texto]"/>
      <dgm:spPr/>
      <dgm:t>
        <a:bodyPr/>
        <a:lstStyle/>
        <a:p>
          <a:r>
            <a:rPr lang="es-ES" dirty="0" smtClean="0"/>
            <a:t>“La inexistencia de un régimen procesal adecuado, que permitiera el acceso real y efectivo del consumidor (…) a la justicia, a través de mecanismos ágiles, sencillos, acotados en el tiempo y baratos. Ésta  continua siendo la gran asignatura pendiente”. (Stiglitz Pizarro).</a:t>
          </a:r>
          <a:endParaRPr lang="es-ES" dirty="0"/>
        </a:p>
      </dgm:t>
    </dgm:pt>
    <dgm:pt modelId="{72598AE4-9749-4F12-B37C-BC33744D3FF4}" type="parTrans" cxnId="{ED50775E-D446-4D0D-A198-EE2906E5A318}">
      <dgm:prSet/>
      <dgm:spPr/>
      <dgm:t>
        <a:bodyPr/>
        <a:lstStyle/>
        <a:p>
          <a:endParaRPr lang="es-ES"/>
        </a:p>
      </dgm:t>
    </dgm:pt>
    <dgm:pt modelId="{9107C445-509E-42C3-99D6-F0D0FC0C1FB6}" type="sibTrans" cxnId="{ED50775E-D446-4D0D-A198-EE2906E5A318}">
      <dgm:prSet/>
      <dgm:spPr/>
      <dgm:t>
        <a:bodyPr/>
        <a:lstStyle/>
        <a:p>
          <a:endParaRPr lang="es-ES"/>
        </a:p>
      </dgm:t>
    </dgm:pt>
    <dgm:pt modelId="{6C9B054E-EEF9-42B0-AB9C-0DE3C2C4075A}" type="pres">
      <dgm:prSet presAssocID="{5E4DE994-811B-4EEB-B7E2-AB74F4213DF2}" presName="linear" presStyleCnt="0">
        <dgm:presLayoutVars>
          <dgm:animLvl val="lvl"/>
          <dgm:resizeHandles val="exact"/>
        </dgm:presLayoutVars>
      </dgm:prSet>
      <dgm:spPr/>
      <dgm:t>
        <a:bodyPr/>
        <a:lstStyle/>
        <a:p>
          <a:endParaRPr lang="es-ES"/>
        </a:p>
      </dgm:t>
    </dgm:pt>
    <dgm:pt modelId="{4D46F9BD-7763-415A-9E57-7A69142D6FD1}" type="pres">
      <dgm:prSet presAssocID="{60193819-E5D4-4A53-9BB8-716F41E992E3}" presName="parentText" presStyleLbl="node1" presStyleIdx="0" presStyleCnt="2">
        <dgm:presLayoutVars>
          <dgm:chMax val="0"/>
          <dgm:bulletEnabled val="1"/>
        </dgm:presLayoutVars>
      </dgm:prSet>
      <dgm:spPr/>
      <dgm:t>
        <a:bodyPr/>
        <a:lstStyle/>
        <a:p>
          <a:endParaRPr lang="es-ES"/>
        </a:p>
      </dgm:t>
    </dgm:pt>
    <dgm:pt modelId="{8C689F0A-0925-470C-8775-D0E09A6DD74E}" type="pres">
      <dgm:prSet presAssocID="{CCD9D882-6DCB-41EC-AB50-CEA0F0BFE213}" presName="spacer" presStyleCnt="0"/>
      <dgm:spPr/>
    </dgm:pt>
    <dgm:pt modelId="{AD75F055-5C74-4C70-A59C-B3FAA1EA2746}" type="pres">
      <dgm:prSet presAssocID="{99A389A1-B988-4776-9253-8A4B60459841}" presName="parentText" presStyleLbl="node1" presStyleIdx="1" presStyleCnt="2">
        <dgm:presLayoutVars>
          <dgm:chMax val="0"/>
          <dgm:bulletEnabled val="1"/>
        </dgm:presLayoutVars>
      </dgm:prSet>
      <dgm:spPr/>
      <dgm:t>
        <a:bodyPr/>
        <a:lstStyle/>
        <a:p>
          <a:endParaRPr lang="es-ES"/>
        </a:p>
      </dgm:t>
    </dgm:pt>
  </dgm:ptLst>
  <dgm:cxnLst>
    <dgm:cxn modelId="{ED50775E-D446-4D0D-A198-EE2906E5A318}" srcId="{5E4DE994-811B-4EEB-B7E2-AB74F4213DF2}" destId="{99A389A1-B988-4776-9253-8A4B60459841}" srcOrd="1" destOrd="0" parTransId="{72598AE4-9749-4F12-B37C-BC33744D3FF4}" sibTransId="{9107C445-509E-42C3-99D6-F0D0FC0C1FB6}"/>
    <dgm:cxn modelId="{FA3F0B65-0425-440C-B14E-D89247287BB5}" type="presOf" srcId="{60193819-E5D4-4A53-9BB8-716F41E992E3}" destId="{4D46F9BD-7763-415A-9E57-7A69142D6FD1}" srcOrd="0" destOrd="0" presId="urn:microsoft.com/office/officeart/2005/8/layout/vList2"/>
    <dgm:cxn modelId="{3DCA4751-EABE-4F5E-B001-BE9A56B94456}" srcId="{5E4DE994-811B-4EEB-B7E2-AB74F4213DF2}" destId="{60193819-E5D4-4A53-9BB8-716F41E992E3}" srcOrd="0" destOrd="0" parTransId="{2E8C8153-DE83-40EC-8D53-2CA77A165FB2}" sibTransId="{CCD9D882-6DCB-41EC-AB50-CEA0F0BFE213}"/>
    <dgm:cxn modelId="{8033EA10-7F71-4DD1-9B3E-AEB2F59EE04C}" type="presOf" srcId="{99A389A1-B988-4776-9253-8A4B60459841}" destId="{AD75F055-5C74-4C70-A59C-B3FAA1EA2746}" srcOrd="0" destOrd="0" presId="urn:microsoft.com/office/officeart/2005/8/layout/vList2"/>
    <dgm:cxn modelId="{8CD14751-FDFE-46C9-8229-B5C4B2711692}" type="presOf" srcId="{5E4DE994-811B-4EEB-B7E2-AB74F4213DF2}" destId="{6C9B054E-EEF9-42B0-AB9C-0DE3C2C4075A}" srcOrd="0" destOrd="0" presId="urn:microsoft.com/office/officeart/2005/8/layout/vList2"/>
    <dgm:cxn modelId="{D7DE3A03-4857-472B-9C23-8CC03DBEA4EC}" type="presParOf" srcId="{6C9B054E-EEF9-42B0-AB9C-0DE3C2C4075A}" destId="{4D46F9BD-7763-415A-9E57-7A69142D6FD1}" srcOrd="0" destOrd="0" presId="urn:microsoft.com/office/officeart/2005/8/layout/vList2"/>
    <dgm:cxn modelId="{CC098F87-D4BC-4E8D-8146-80226E036185}" type="presParOf" srcId="{6C9B054E-EEF9-42B0-AB9C-0DE3C2C4075A}" destId="{8C689F0A-0925-470C-8775-D0E09A6DD74E}" srcOrd="1" destOrd="0" presId="urn:microsoft.com/office/officeart/2005/8/layout/vList2"/>
    <dgm:cxn modelId="{84784A05-3191-4694-82BF-126893A7E0A4}" type="presParOf" srcId="{6C9B054E-EEF9-42B0-AB9C-0DE3C2C4075A}" destId="{AD75F055-5C74-4C70-A59C-B3FAA1EA274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8BFC6B0-BC7F-47A9-8D2A-B6A94B8BFC30}"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ES"/>
        </a:p>
      </dgm:t>
    </dgm:pt>
    <dgm:pt modelId="{BCF2EE9D-CA3E-4D7F-9190-AEA759A2E3AE}">
      <dgm:prSet phldrT="[Texto]"/>
      <dgm:spPr>
        <a:solidFill>
          <a:srgbClr val="C00000"/>
        </a:solidFill>
      </dgm:spPr>
      <dgm:t>
        <a:bodyPr/>
        <a:lstStyle/>
        <a:p>
          <a:r>
            <a:rPr lang="es-ES" dirty="0" smtClean="0"/>
            <a:t>Libro Segundo Tít. I: PROCESO DE CONOCIMIENTO</a:t>
          </a:r>
          <a:endParaRPr lang="es-ES" dirty="0"/>
        </a:p>
      </dgm:t>
    </dgm:pt>
    <dgm:pt modelId="{06748F5C-8896-455D-AC08-3D3EB5ABCE9E}" type="parTrans" cxnId="{B4B97401-C1B4-4560-8FA4-278B55977A54}">
      <dgm:prSet/>
      <dgm:spPr/>
      <dgm:t>
        <a:bodyPr/>
        <a:lstStyle/>
        <a:p>
          <a:endParaRPr lang="es-ES"/>
        </a:p>
      </dgm:t>
    </dgm:pt>
    <dgm:pt modelId="{D363D59B-6CDD-40CE-A8C7-C39DBA67FE35}" type="sibTrans" cxnId="{B4B97401-C1B4-4560-8FA4-278B55977A54}">
      <dgm:prSet/>
      <dgm:spPr/>
      <dgm:t>
        <a:bodyPr/>
        <a:lstStyle/>
        <a:p>
          <a:endParaRPr lang="es-ES"/>
        </a:p>
      </dgm:t>
    </dgm:pt>
    <dgm:pt modelId="{3EAC3BB0-1AF5-48E4-A783-80E5BE4A7A1B}">
      <dgm:prSet phldrT="[Texto]"/>
      <dgm:spPr>
        <a:solidFill>
          <a:schemeClr val="accent6">
            <a:lumMod val="75000"/>
          </a:schemeClr>
        </a:solidFill>
      </dgm:spPr>
      <dgm:t>
        <a:bodyPr/>
        <a:lstStyle/>
        <a:p>
          <a:r>
            <a:rPr lang="es-ES" dirty="0" smtClean="0"/>
            <a:t>CAP. I</a:t>
          </a:r>
        </a:p>
        <a:p>
          <a:r>
            <a:rPr lang="es-ES" dirty="0" smtClean="0"/>
            <a:t>PROC. DE CONSUMO DE MAYOR CUANTÍA</a:t>
          </a:r>
        </a:p>
        <a:p>
          <a:r>
            <a:rPr lang="es-ES" dirty="0" smtClean="0"/>
            <a:t>ART. 204 A 208</a:t>
          </a:r>
          <a:endParaRPr lang="es-ES" dirty="0"/>
        </a:p>
      </dgm:t>
    </dgm:pt>
    <dgm:pt modelId="{66D3DF6E-BA60-46DF-B349-E96666B554C3}" type="parTrans" cxnId="{69C77F3E-3236-48CF-88CB-AB6A85017F5E}">
      <dgm:prSet/>
      <dgm:spPr/>
      <dgm:t>
        <a:bodyPr/>
        <a:lstStyle/>
        <a:p>
          <a:endParaRPr lang="es-ES"/>
        </a:p>
      </dgm:t>
    </dgm:pt>
    <dgm:pt modelId="{CEAC7738-2EE2-4485-A9B3-C0CA67F30548}" type="sibTrans" cxnId="{69C77F3E-3236-48CF-88CB-AB6A85017F5E}">
      <dgm:prSet/>
      <dgm:spPr/>
      <dgm:t>
        <a:bodyPr/>
        <a:lstStyle/>
        <a:p>
          <a:endParaRPr lang="es-ES"/>
        </a:p>
      </dgm:t>
    </dgm:pt>
    <dgm:pt modelId="{36ED11D6-135E-4ACF-BADD-1ACC7B23AF19}">
      <dgm:prSet/>
      <dgm:spPr>
        <a:solidFill>
          <a:srgbClr val="0070C0"/>
        </a:solidFill>
      </dgm:spPr>
      <dgm:t>
        <a:bodyPr/>
        <a:lstStyle/>
        <a:p>
          <a:r>
            <a:rPr lang="es-ES" dirty="0" smtClean="0"/>
            <a:t>Libro Segundo</a:t>
          </a:r>
        </a:p>
        <a:p>
          <a:r>
            <a:rPr lang="es-ES" dirty="0" err="1" smtClean="0"/>
            <a:t>Tit</a:t>
          </a:r>
          <a:r>
            <a:rPr lang="es-ES" dirty="0" smtClean="0"/>
            <a:t>. II PROCESO DE CONOCIMIENTO ESPECIALES</a:t>
          </a:r>
        </a:p>
        <a:p>
          <a:endParaRPr lang="es-ES" dirty="0"/>
        </a:p>
      </dgm:t>
    </dgm:pt>
    <dgm:pt modelId="{1BAB7CC2-1ACF-4B9D-805B-D2D7FDF51164}" type="parTrans" cxnId="{6BE18458-D681-417D-9CB9-487E1FFC3C85}">
      <dgm:prSet/>
      <dgm:spPr/>
      <dgm:t>
        <a:bodyPr/>
        <a:lstStyle/>
        <a:p>
          <a:endParaRPr lang="es-ES"/>
        </a:p>
      </dgm:t>
    </dgm:pt>
    <dgm:pt modelId="{C4766860-E352-4147-BD7F-C429902EC91C}" type="sibTrans" cxnId="{6BE18458-D681-417D-9CB9-487E1FFC3C85}">
      <dgm:prSet/>
      <dgm:spPr/>
      <dgm:t>
        <a:bodyPr/>
        <a:lstStyle/>
        <a:p>
          <a:endParaRPr lang="es-ES"/>
        </a:p>
      </dgm:t>
    </dgm:pt>
    <dgm:pt modelId="{D31A42EF-BFB6-457F-8AD8-654EE20B0FEE}" type="pres">
      <dgm:prSet presAssocID="{28BFC6B0-BC7F-47A9-8D2A-B6A94B8BFC30}" presName="diagram" presStyleCnt="0">
        <dgm:presLayoutVars>
          <dgm:dir/>
          <dgm:resizeHandles val="exact"/>
        </dgm:presLayoutVars>
      </dgm:prSet>
      <dgm:spPr/>
      <dgm:t>
        <a:bodyPr/>
        <a:lstStyle/>
        <a:p>
          <a:endParaRPr lang="es-ES"/>
        </a:p>
      </dgm:t>
    </dgm:pt>
    <dgm:pt modelId="{9686B0F5-EEB8-4B27-86B8-487269B769B8}" type="pres">
      <dgm:prSet presAssocID="{BCF2EE9D-CA3E-4D7F-9190-AEA759A2E3AE}" presName="node" presStyleLbl="node1" presStyleIdx="0" presStyleCnt="3">
        <dgm:presLayoutVars>
          <dgm:bulletEnabled val="1"/>
        </dgm:presLayoutVars>
      </dgm:prSet>
      <dgm:spPr/>
      <dgm:t>
        <a:bodyPr/>
        <a:lstStyle/>
        <a:p>
          <a:endParaRPr lang="es-ES"/>
        </a:p>
      </dgm:t>
    </dgm:pt>
    <dgm:pt modelId="{E3AB8542-FDDD-4B1F-AC2F-694298A81F57}" type="pres">
      <dgm:prSet presAssocID="{D363D59B-6CDD-40CE-A8C7-C39DBA67FE35}" presName="sibTrans" presStyleCnt="0"/>
      <dgm:spPr/>
    </dgm:pt>
    <dgm:pt modelId="{573B1D82-FAEE-4ACF-89B7-69EC9E5E4E2F}" type="pres">
      <dgm:prSet presAssocID="{36ED11D6-135E-4ACF-BADD-1ACC7B23AF19}" presName="node" presStyleLbl="node1" presStyleIdx="1" presStyleCnt="3">
        <dgm:presLayoutVars>
          <dgm:bulletEnabled val="1"/>
        </dgm:presLayoutVars>
      </dgm:prSet>
      <dgm:spPr/>
      <dgm:t>
        <a:bodyPr/>
        <a:lstStyle/>
        <a:p>
          <a:endParaRPr lang="es-ES"/>
        </a:p>
      </dgm:t>
    </dgm:pt>
    <dgm:pt modelId="{E5DC5186-12AC-40AE-975E-E37304FC5910}" type="pres">
      <dgm:prSet presAssocID="{C4766860-E352-4147-BD7F-C429902EC91C}" presName="sibTrans" presStyleCnt="0"/>
      <dgm:spPr/>
    </dgm:pt>
    <dgm:pt modelId="{4594FE05-873B-4E5A-BB68-3811391754E6}" type="pres">
      <dgm:prSet presAssocID="{3EAC3BB0-1AF5-48E4-A783-80E5BE4A7A1B}" presName="node" presStyleLbl="node1" presStyleIdx="2" presStyleCnt="3">
        <dgm:presLayoutVars>
          <dgm:bulletEnabled val="1"/>
        </dgm:presLayoutVars>
      </dgm:prSet>
      <dgm:spPr/>
      <dgm:t>
        <a:bodyPr/>
        <a:lstStyle/>
        <a:p>
          <a:endParaRPr lang="es-ES"/>
        </a:p>
      </dgm:t>
    </dgm:pt>
  </dgm:ptLst>
  <dgm:cxnLst>
    <dgm:cxn modelId="{EF9A2120-41CE-4423-A408-DED252A1F948}" type="presOf" srcId="{BCF2EE9D-CA3E-4D7F-9190-AEA759A2E3AE}" destId="{9686B0F5-EEB8-4B27-86B8-487269B769B8}" srcOrd="0" destOrd="0" presId="urn:microsoft.com/office/officeart/2005/8/layout/default"/>
    <dgm:cxn modelId="{6BE18458-D681-417D-9CB9-487E1FFC3C85}" srcId="{28BFC6B0-BC7F-47A9-8D2A-B6A94B8BFC30}" destId="{36ED11D6-135E-4ACF-BADD-1ACC7B23AF19}" srcOrd="1" destOrd="0" parTransId="{1BAB7CC2-1ACF-4B9D-805B-D2D7FDF51164}" sibTransId="{C4766860-E352-4147-BD7F-C429902EC91C}"/>
    <dgm:cxn modelId="{69C77F3E-3236-48CF-88CB-AB6A85017F5E}" srcId="{28BFC6B0-BC7F-47A9-8D2A-B6A94B8BFC30}" destId="{3EAC3BB0-1AF5-48E4-A783-80E5BE4A7A1B}" srcOrd="2" destOrd="0" parTransId="{66D3DF6E-BA60-46DF-B349-E96666B554C3}" sibTransId="{CEAC7738-2EE2-4485-A9B3-C0CA67F30548}"/>
    <dgm:cxn modelId="{AEF8725E-7173-4D60-ADAE-1D79E7F016CB}" type="presOf" srcId="{28BFC6B0-BC7F-47A9-8D2A-B6A94B8BFC30}" destId="{D31A42EF-BFB6-457F-8AD8-654EE20B0FEE}" srcOrd="0" destOrd="0" presId="urn:microsoft.com/office/officeart/2005/8/layout/default"/>
    <dgm:cxn modelId="{DC369B3A-D26A-44E6-9E16-089DB24B48A2}" type="presOf" srcId="{3EAC3BB0-1AF5-48E4-A783-80E5BE4A7A1B}" destId="{4594FE05-873B-4E5A-BB68-3811391754E6}" srcOrd="0" destOrd="0" presId="urn:microsoft.com/office/officeart/2005/8/layout/default"/>
    <dgm:cxn modelId="{86E9BD1B-63BC-4659-A0DD-64C3708DC6FB}" type="presOf" srcId="{36ED11D6-135E-4ACF-BADD-1ACC7B23AF19}" destId="{573B1D82-FAEE-4ACF-89B7-69EC9E5E4E2F}" srcOrd="0" destOrd="0" presId="urn:microsoft.com/office/officeart/2005/8/layout/default"/>
    <dgm:cxn modelId="{B4B97401-C1B4-4560-8FA4-278B55977A54}" srcId="{28BFC6B0-BC7F-47A9-8D2A-B6A94B8BFC30}" destId="{BCF2EE9D-CA3E-4D7F-9190-AEA759A2E3AE}" srcOrd="0" destOrd="0" parTransId="{06748F5C-8896-455D-AC08-3D3EB5ABCE9E}" sibTransId="{D363D59B-6CDD-40CE-A8C7-C39DBA67FE35}"/>
    <dgm:cxn modelId="{E9D6EEAB-2F23-4664-A0B2-21D12D3808D2}" type="presParOf" srcId="{D31A42EF-BFB6-457F-8AD8-654EE20B0FEE}" destId="{9686B0F5-EEB8-4B27-86B8-487269B769B8}" srcOrd="0" destOrd="0" presId="urn:microsoft.com/office/officeart/2005/8/layout/default"/>
    <dgm:cxn modelId="{C9B8B229-004D-451D-AF92-031EAF50AAD1}" type="presParOf" srcId="{D31A42EF-BFB6-457F-8AD8-654EE20B0FEE}" destId="{E3AB8542-FDDD-4B1F-AC2F-694298A81F57}" srcOrd="1" destOrd="0" presId="urn:microsoft.com/office/officeart/2005/8/layout/default"/>
    <dgm:cxn modelId="{FE4F6A8B-99C9-42F1-98A2-E05667BDBFDB}" type="presParOf" srcId="{D31A42EF-BFB6-457F-8AD8-654EE20B0FEE}" destId="{573B1D82-FAEE-4ACF-89B7-69EC9E5E4E2F}" srcOrd="2" destOrd="0" presId="urn:microsoft.com/office/officeart/2005/8/layout/default"/>
    <dgm:cxn modelId="{3D8338F2-8A08-42C9-B0D0-9CC691FBD8D0}" type="presParOf" srcId="{D31A42EF-BFB6-457F-8AD8-654EE20B0FEE}" destId="{E5DC5186-12AC-40AE-975E-E37304FC5910}" srcOrd="3" destOrd="0" presId="urn:microsoft.com/office/officeart/2005/8/layout/default"/>
    <dgm:cxn modelId="{55D654BA-6B8F-48D8-A0FA-171CEDC2C5EB}" type="presParOf" srcId="{D31A42EF-BFB6-457F-8AD8-654EE20B0FEE}" destId="{4594FE05-873B-4E5A-BB68-3811391754E6}"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41AE898-D38D-4A33-9352-B833DAC2E8E9}"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s-ES"/>
        </a:p>
      </dgm:t>
    </dgm:pt>
    <dgm:pt modelId="{E1F20768-5DA1-452D-8F99-496DBE040DDC}">
      <dgm:prSet phldrT="[Texto]"/>
      <dgm:spPr>
        <a:solidFill>
          <a:srgbClr val="C00000"/>
        </a:solidFill>
      </dgm:spPr>
      <dgm:t>
        <a:bodyPr/>
        <a:lstStyle/>
        <a:p>
          <a:r>
            <a:rPr lang="es-ES" dirty="0" smtClean="0"/>
            <a:t>proceso por audiencias</a:t>
          </a:r>
          <a:endParaRPr lang="es-ES" dirty="0"/>
        </a:p>
      </dgm:t>
    </dgm:pt>
    <dgm:pt modelId="{75CA52C9-26A2-4D2F-8A86-37EBF7962F69}" type="parTrans" cxnId="{40E69FDD-76CD-4D52-A41A-1A69E4781430}">
      <dgm:prSet/>
      <dgm:spPr/>
      <dgm:t>
        <a:bodyPr/>
        <a:lstStyle/>
        <a:p>
          <a:endParaRPr lang="es-ES"/>
        </a:p>
      </dgm:t>
    </dgm:pt>
    <dgm:pt modelId="{5D340DA2-86DF-419D-88A0-8BBE13F59587}" type="sibTrans" cxnId="{40E69FDD-76CD-4D52-A41A-1A69E4781430}">
      <dgm:prSet/>
      <dgm:spPr>
        <a:solidFill>
          <a:srgbClr val="FFFF00">
            <a:alpha val="90000"/>
          </a:srgbClr>
        </a:solidFill>
      </dgm:spPr>
      <dgm:t>
        <a:bodyPr/>
        <a:lstStyle/>
        <a:p>
          <a:endParaRPr lang="es-ES"/>
        </a:p>
      </dgm:t>
    </dgm:pt>
    <dgm:pt modelId="{324C6956-A87C-43B3-9B5F-A6729C237FB5}">
      <dgm:prSet phldrT="[Texto]"/>
      <dgm:spPr>
        <a:solidFill>
          <a:schemeClr val="accent6">
            <a:lumMod val="75000"/>
          </a:schemeClr>
        </a:solidFill>
      </dgm:spPr>
      <dgm:t>
        <a:bodyPr/>
        <a:lstStyle/>
        <a:p>
          <a:r>
            <a:rPr lang="es-ES" dirty="0" smtClean="0"/>
            <a:t>Abreviado art 53 ley 24.240</a:t>
          </a:r>
          <a:endParaRPr lang="es-ES" dirty="0"/>
        </a:p>
      </dgm:t>
    </dgm:pt>
    <dgm:pt modelId="{784BFEB9-C4FC-4610-A288-FA61C32660D3}" type="parTrans" cxnId="{8F518BEC-F5FA-46CB-A40E-BA2BD5B40C84}">
      <dgm:prSet/>
      <dgm:spPr/>
      <dgm:t>
        <a:bodyPr/>
        <a:lstStyle/>
        <a:p>
          <a:endParaRPr lang="es-ES"/>
        </a:p>
      </dgm:t>
    </dgm:pt>
    <dgm:pt modelId="{61971288-D8D9-4494-9169-69098BCF4528}" type="sibTrans" cxnId="{8F518BEC-F5FA-46CB-A40E-BA2BD5B40C84}">
      <dgm:prSet/>
      <dgm:spPr>
        <a:solidFill>
          <a:srgbClr val="FFFF00">
            <a:alpha val="90000"/>
          </a:srgbClr>
        </a:solidFill>
      </dgm:spPr>
      <dgm:t>
        <a:bodyPr/>
        <a:lstStyle/>
        <a:p>
          <a:endParaRPr lang="es-ES"/>
        </a:p>
      </dgm:t>
    </dgm:pt>
    <dgm:pt modelId="{E3F6E436-1289-4D88-850C-36D3882FCAFC}">
      <dgm:prSet phldrT="[Texto]"/>
      <dgm:spPr>
        <a:solidFill>
          <a:srgbClr val="00B0F0"/>
        </a:solidFill>
      </dgm:spPr>
      <dgm:t>
        <a:bodyPr/>
        <a:lstStyle/>
        <a:p>
          <a:r>
            <a:rPr lang="es-ES" dirty="0" smtClean="0"/>
            <a:t>Art. 206 normas del proceso de consumo</a:t>
          </a:r>
          <a:endParaRPr lang="es-ES" dirty="0"/>
        </a:p>
      </dgm:t>
    </dgm:pt>
    <dgm:pt modelId="{50127636-5C2D-4D6B-88C8-DE25DDA6AFA1}" type="parTrans" cxnId="{97F339EB-E85F-47DB-9C75-5919916F8B63}">
      <dgm:prSet/>
      <dgm:spPr/>
      <dgm:t>
        <a:bodyPr/>
        <a:lstStyle/>
        <a:p>
          <a:endParaRPr lang="es-ES"/>
        </a:p>
      </dgm:t>
    </dgm:pt>
    <dgm:pt modelId="{70BA43E7-AE94-4B7B-B041-08EE3FEF681E}" type="sibTrans" cxnId="{97F339EB-E85F-47DB-9C75-5919916F8B63}">
      <dgm:prSet/>
      <dgm:spPr/>
      <dgm:t>
        <a:bodyPr/>
        <a:lstStyle/>
        <a:p>
          <a:endParaRPr lang="es-ES"/>
        </a:p>
      </dgm:t>
    </dgm:pt>
    <dgm:pt modelId="{1F48839F-A473-4378-B172-2BC7EF80CEF5}" type="pres">
      <dgm:prSet presAssocID="{341AE898-D38D-4A33-9352-B833DAC2E8E9}" presName="outerComposite" presStyleCnt="0">
        <dgm:presLayoutVars>
          <dgm:chMax val="5"/>
          <dgm:dir/>
          <dgm:resizeHandles val="exact"/>
        </dgm:presLayoutVars>
      </dgm:prSet>
      <dgm:spPr/>
      <dgm:t>
        <a:bodyPr/>
        <a:lstStyle/>
        <a:p>
          <a:endParaRPr lang="es-ES"/>
        </a:p>
      </dgm:t>
    </dgm:pt>
    <dgm:pt modelId="{D771F3E7-1E97-4CC5-B32E-46AEEF6B2B81}" type="pres">
      <dgm:prSet presAssocID="{341AE898-D38D-4A33-9352-B833DAC2E8E9}" presName="dummyMaxCanvas" presStyleCnt="0">
        <dgm:presLayoutVars/>
      </dgm:prSet>
      <dgm:spPr/>
    </dgm:pt>
    <dgm:pt modelId="{22A278A5-18E4-4080-ABF0-9DF0ABDB64F3}" type="pres">
      <dgm:prSet presAssocID="{341AE898-D38D-4A33-9352-B833DAC2E8E9}" presName="ThreeNodes_1" presStyleLbl="node1" presStyleIdx="0" presStyleCnt="3" custLinFactNeighborX="432">
        <dgm:presLayoutVars>
          <dgm:bulletEnabled val="1"/>
        </dgm:presLayoutVars>
      </dgm:prSet>
      <dgm:spPr/>
      <dgm:t>
        <a:bodyPr/>
        <a:lstStyle/>
        <a:p>
          <a:endParaRPr lang="es-ES"/>
        </a:p>
      </dgm:t>
    </dgm:pt>
    <dgm:pt modelId="{29E99CDA-B211-45C8-87E7-F4C251FC90DF}" type="pres">
      <dgm:prSet presAssocID="{341AE898-D38D-4A33-9352-B833DAC2E8E9}" presName="ThreeNodes_2" presStyleLbl="node1" presStyleIdx="1" presStyleCnt="3">
        <dgm:presLayoutVars>
          <dgm:bulletEnabled val="1"/>
        </dgm:presLayoutVars>
      </dgm:prSet>
      <dgm:spPr/>
      <dgm:t>
        <a:bodyPr/>
        <a:lstStyle/>
        <a:p>
          <a:endParaRPr lang="es-ES"/>
        </a:p>
      </dgm:t>
    </dgm:pt>
    <dgm:pt modelId="{D2CC0757-7420-4AE6-B201-D407DBA726F5}" type="pres">
      <dgm:prSet presAssocID="{341AE898-D38D-4A33-9352-B833DAC2E8E9}" presName="ThreeNodes_3" presStyleLbl="node1" presStyleIdx="2" presStyleCnt="3">
        <dgm:presLayoutVars>
          <dgm:bulletEnabled val="1"/>
        </dgm:presLayoutVars>
      </dgm:prSet>
      <dgm:spPr/>
      <dgm:t>
        <a:bodyPr/>
        <a:lstStyle/>
        <a:p>
          <a:endParaRPr lang="es-ES"/>
        </a:p>
      </dgm:t>
    </dgm:pt>
    <dgm:pt modelId="{35934FDB-4ED1-45C0-AB42-6785E216D4CC}" type="pres">
      <dgm:prSet presAssocID="{341AE898-D38D-4A33-9352-B833DAC2E8E9}" presName="ThreeConn_1-2" presStyleLbl="fgAccFollowNode1" presStyleIdx="0" presStyleCnt="2">
        <dgm:presLayoutVars>
          <dgm:bulletEnabled val="1"/>
        </dgm:presLayoutVars>
      </dgm:prSet>
      <dgm:spPr/>
      <dgm:t>
        <a:bodyPr/>
        <a:lstStyle/>
        <a:p>
          <a:endParaRPr lang="es-ES"/>
        </a:p>
      </dgm:t>
    </dgm:pt>
    <dgm:pt modelId="{1345919F-F5F9-45F7-A2B2-25BD66C68CE9}" type="pres">
      <dgm:prSet presAssocID="{341AE898-D38D-4A33-9352-B833DAC2E8E9}" presName="ThreeConn_2-3" presStyleLbl="fgAccFollowNode1" presStyleIdx="1" presStyleCnt="2">
        <dgm:presLayoutVars>
          <dgm:bulletEnabled val="1"/>
        </dgm:presLayoutVars>
      </dgm:prSet>
      <dgm:spPr/>
      <dgm:t>
        <a:bodyPr/>
        <a:lstStyle/>
        <a:p>
          <a:endParaRPr lang="es-ES"/>
        </a:p>
      </dgm:t>
    </dgm:pt>
    <dgm:pt modelId="{027343C9-CA7D-418D-9B24-0F7B2E8E695E}" type="pres">
      <dgm:prSet presAssocID="{341AE898-D38D-4A33-9352-B833DAC2E8E9}" presName="ThreeNodes_1_text" presStyleLbl="node1" presStyleIdx="2" presStyleCnt="3">
        <dgm:presLayoutVars>
          <dgm:bulletEnabled val="1"/>
        </dgm:presLayoutVars>
      </dgm:prSet>
      <dgm:spPr/>
      <dgm:t>
        <a:bodyPr/>
        <a:lstStyle/>
        <a:p>
          <a:endParaRPr lang="es-ES"/>
        </a:p>
      </dgm:t>
    </dgm:pt>
    <dgm:pt modelId="{935D8751-EA69-4DC9-A239-C0B3D3399488}" type="pres">
      <dgm:prSet presAssocID="{341AE898-D38D-4A33-9352-B833DAC2E8E9}" presName="ThreeNodes_2_text" presStyleLbl="node1" presStyleIdx="2" presStyleCnt="3">
        <dgm:presLayoutVars>
          <dgm:bulletEnabled val="1"/>
        </dgm:presLayoutVars>
      </dgm:prSet>
      <dgm:spPr/>
      <dgm:t>
        <a:bodyPr/>
        <a:lstStyle/>
        <a:p>
          <a:endParaRPr lang="es-ES"/>
        </a:p>
      </dgm:t>
    </dgm:pt>
    <dgm:pt modelId="{BA031EA8-4833-49A1-B3F6-CE5D33AC52E5}" type="pres">
      <dgm:prSet presAssocID="{341AE898-D38D-4A33-9352-B833DAC2E8E9}" presName="ThreeNodes_3_text" presStyleLbl="node1" presStyleIdx="2" presStyleCnt="3">
        <dgm:presLayoutVars>
          <dgm:bulletEnabled val="1"/>
        </dgm:presLayoutVars>
      </dgm:prSet>
      <dgm:spPr/>
      <dgm:t>
        <a:bodyPr/>
        <a:lstStyle/>
        <a:p>
          <a:endParaRPr lang="es-ES"/>
        </a:p>
      </dgm:t>
    </dgm:pt>
  </dgm:ptLst>
  <dgm:cxnLst>
    <dgm:cxn modelId="{275E189D-192C-4345-B481-8C89A84AB186}" type="presOf" srcId="{61971288-D8D9-4494-9169-69098BCF4528}" destId="{1345919F-F5F9-45F7-A2B2-25BD66C68CE9}" srcOrd="0" destOrd="0" presId="urn:microsoft.com/office/officeart/2005/8/layout/vProcess5"/>
    <dgm:cxn modelId="{F118FE99-B057-4C9C-8930-81AC6E0CD323}" type="presOf" srcId="{341AE898-D38D-4A33-9352-B833DAC2E8E9}" destId="{1F48839F-A473-4378-B172-2BC7EF80CEF5}" srcOrd="0" destOrd="0" presId="urn:microsoft.com/office/officeart/2005/8/layout/vProcess5"/>
    <dgm:cxn modelId="{89429494-7151-4491-A4F2-F5ED4E1A0B54}" type="presOf" srcId="{E3F6E436-1289-4D88-850C-36D3882FCAFC}" destId="{D2CC0757-7420-4AE6-B201-D407DBA726F5}" srcOrd="0" destOrd="0" presId="urn:microsoft.com/office/officeart/2005/8/layout/vProcess5"/>
    <dgm:cxn modelId="{24D7776A-745D-433F-8C67-93BADC2506E2}" type="presOf" srcId="{324C6956-A87C-43B3-9B5F-A6729C237FB5}" destId="{935D8751-EA69-4DC9-A239-C0B3D3399488}" srcOrd="1" destOrd="0" presId="urn:microsoft.com/office/officeart/2005/8/layout/vProcess5"/>
    <dgm:cxn modelId="{40E69FDD-76CD-4D52-A41A-1A69E4781430}" srcId="{341AE898-D38D-4A33-9352-B833DAC2E8E9}" destId="{E1F20768-5DA1-452D-8F99-496DBE040DDC}" srcOrd="0" destOrd="0" parTransId="{75CA52C9-26A2-4D2F-8A86-37EBF7962F69}" sibTransId="{5D340DA2-86DF-419D-88A0-8BBE13F59587}"/>
    <dgm:cxn modelId="{97F339EB-E85F-47DB-9C75-5919916F8B63}" srcId="{341AE898-D38D-4A33-9352-B833DAC2E8E9}" destId="{E3F6E436-1289-4D88-850C-36D3882FCAFC}" srcOrd="2" destOrd="0" parTransId="{50127636-5C2D-4D6B-88C8-DE25DDA6AFA1}" sibTransId="{70BA43E7-AE94-4B7B-B041-08EE3FEF681E}"/>
    <dgm:cxn modelId="{01ABB6B4-829C-472C-A66B-57812FAE519E}" type="presOf" srcId="{324C6956-A87C-43B3-9B5F-A6729C237FB5}" destId="{29E99CDA-B211-45C8-87E7-F4C251FC90DF}" srcOrd="0" destOrd="0" presId="urn:microsoft.com/office/officeart/2005/8/layout/vProcess5"/>
    <dgm:cxn modelId="{AA608976-CAC2-4C11-8116-66476E0145AA}" type="presOf" srcId="{E3F6E436-1289-4D88-850C-36D3882FCAFC}" destId="{BA031EA8-4833-49A1-B3F6-CE5D33AC52E5}" srcOrd="1" destOrd="0" presId="urn:microsoft.com/office/officeart/2005/8/layout/vProcess5"/>
    <dgm:cxn modelId="{0E3E74B0-13E6-47BB-B01F-570FA6E64244}" type="presOf" srcId="{E1F20768-5DA1-452D-8F99-496DBE040DDC}" destId="{22A278A5-18E4-4080-ABF0-9DF0ABDB64F3}" srcOrd="0" destOrd="0" presId="urn:microsoft.com/office/officeart/2005/8/layout/vProcess5"/>
    <dgm:cxn modelId="{6EEDA907-1979-48DE-A8AE-07EC1414924B}" type="presOf" srcId="{5D340DA2-86DF-419D-88A0-8BBE13F59587}" destId="{35934FDB-4ED1-45C0-AB42-6785E216D4CC}" srcOrd="0" destOrd="0" presId="urn:microsoft.com/office/officeart/2005/8/layout/vProcess5"/>
    <dgm:cxn modelId="{8853B903-8792-4FBF-8DDD-4F7262216A69}" type="presOf" srcId="{E1F20768-5DA1-452D-8F99-496DBE040DDC}" destId="{027343C9-CA7D-418D-9B24-0F7B2E8E695E}" srcOrd="1" destOrd="0" presId="urn:microsoft.com/office/officeart/2005/8/layout/vProcess5"/>
    <dgm:cxn modelId="{8F518BEC-F5FA-46CB-A40E-BA2BD5B40C84}" srcId="{341AE898-D38D-4A33-9352-B833DAC2E8E9}" destId="{324C6956-A87C-43B3-9B5F-A6729C237FB5}" srcOrd="1" destOrd="0" parTransId="{784BFEB9-C4FC-4610-A288-FA61C32660D3}" sibTransId="{61971288-D8D9-4494-9169-69098BCF4528}"/>
    <dgm:cxn modelId="{EC80A330-4B4E-4BC9-83C0-F30FA94A8CD2}" type="presParOf" srcId="{1F48839F-A473-4378-B172-2BC7EF80CEF5}" destId="{D771F3E7-1E97-4CC5-B32E-46AEEF6B2B81}" srcOrd="0" destOrd="0" presId="urn:microsoft.com/office/officeart/2005/8/layout/vProcess5"/>
    <dgm:cxn modelId="{08D34790-EFF0-4455-AF75-A92992993478}" type="presParOf" srcId="{1F48839F-A473-4378-B172-2BC7EF80CEF5}" destId="{22A278A5-18E4-4080-ABF0-9DF0ABDB64F3}" srcOrd="1" destOrd="0" presId="urn:microsoft.com/office/officeart/2005/8/layout/vProcess5"/>
    <dgm:cxn modelId="{8ABA9898-EB8E-4DC3-97A5-6A0E45C92DCF}" type="presParOf" srcId="{1F48839F-A473-4378-B172-2BC7EF80CEF5}" destId="{29E99CDA-B211-45C8-87E7-F4C251FC90DF}" srcOrd="2" destOrd="0" presId="urn:microsoft.com/office/officeart/2005/8/layout/vProcess5"/>
    <dgm:cxn modelId="{C45C7B65-51C8-4E25-9DAB-CF840A23396A}" type="presParOf" srcId="{1F48839F-A473-4378-B172-2BC7EF80CEF5}" destId="{D2CC0757-7420-4AE6-B201-D407DBA726F5}" srcOrd="3" destOrd="0" presId="urn:microsoft.com/office/officeart/2005/8/layout/vProcess5"/>
    <dgm:cxn modelId="{49AD9B02-7506-4FA9-8573-A1126D9C2009}" type="presParOf" srcId="{1F48839F-A473-4378-B172-2BC7EF80CEF5}" destId="{35934FDB-4ED1-45C0-AB42-6785E216D4CC}" srcOrd="4" destOrd="0" presId="urn:microsoft.com/office/officeart/2005/8/layout/vProcess5"/>
    <dgm:cxn modelId="{49F1AE43-F388-4103-8886-EFEB8925F2EF}" type="presParOf" srcId="{1F48839F-A473-4378-B172-2BC7EF80CEF5}" destId="{1345919F-F5F9-45F7-A2B2-25BD66C68CE9}" srcOrd="5" destOrd="0" presId="urn:microsoft.com/office/officeart/2005/8/layout/vProcess5"/>
    <dgm:cxn modelId="{DE9BBBF8-B43C-4D2C-B6EB-988CA2D2266E}" type="presParOf" srcId="{1F48839F-A473-4378-B172-2BC7EF80CEF5}" destId="{027343C9-CA7D-418D-9B24-0F7B2E8E695E}" srcOrd="6" destOrd="0" presId="urn:microsoft.com/office/officeart/2005/8/layout/vProcess5"/>
    <dgm:cxn modelId="{73D2E762-124F-4F96-A2BE-D379ED780C09}" type="presParOf" srcId="{1F48839F-A473-4378-B172-2BC7EF80CEF5}" destId="{935D8751-EA69-4DC9-A239-C0B3D3399488}" srcOrd="7" destOrd="0" presId="urn:microsoft.com/office/officeart/2005/8/layout/vProcess5"/>
    <dgm:cxn modelId="{A06F20FC-411A-4FDA-BDEE-C816666D6E72}" type="presParOf" srcId="{1F48839F-A473-4378-B172-2BC7EF80CEF5}" destId="{BA031EA8-4833-49A1-B3F6-CE5D33AC52E5}"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9566614-98AE-4AD4-B365-60269C90826A}"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D3410B95-FE76-4374-B592-C999F9276471}">
      <dgm:prSet/>
      <dgm:spPr/>
      <dgm:t>
        <a:bodyPr/>
        <a:lstStyle/>
        <a:p>
          <a:pPr rtl="0"/>
          <a:r>
            <a:rPr lang="es-ES" smtClean="0"/>
            <a:t>Evitar multiplicación de recursos durante la etapa del trámite anterior a la sentencia definitiva, cuya articulación y tratamiento postergue la decisión sobre el mérito.</a:t>
          </a:r>
          <a:endParaRPr lang="es-ES"/>
        </a:p>
      </dgm:t>
    </dgm:pt>
    <dgm:pt modelId="{F02ED9C8-29AE-4390-AAE2-557089C5A652}" type="parTrans" cxnId="{4A87AFD0-34D0-4645-8A9C-C29024F80700}">
      <dgm:prSet/>
      <dgm:spPr/>
      <dgm:t>
        <a:bodyPr/>
        <a:lstStyle/>
        <a:p>
          <a:endParaRPr lang="es-ES"/>
        </a:p>
      </dgm:t>
    </dgm:pt>
    <dgm:pt modelId="{7E210039-975B-4CEE-9563-F6A5437D1ABF}" type="sibTrans" cxnId="{4A87AFD0-34D0-4645-8A9C-C29024F80700}">
      <dgm:prSet/>
      <dgm:spPr/>
      <dgm:t>
        <a:bodyPr/>
        <a:lstStyle/>
        <a:p>
          <a:endParaRPr lang="es-ES"/>
        </a:p>
      </dgm:t>
    </dgm:pt>
    <dgm:pt modelId="{DF68E41B-8EB4-4D29-A10A-38C3F9EAB3FC}">
      <dgm:prSet/>
      <dgm:spPr/>
      <dgm:t>
        <a:bodyPr/>
        <a:lstStyle/>
        <a:p>
          <a:pPr rtl="0"/>
          <a:r>
            <a:rPr lang="es-ES" smtClean="0"/>
            <a:t>Impedir que se incoen medios impugnativos con fines meramente dilatorios, propiciando, al efecto, que la regla sea el efecto diferido o no suspensivo de los mismos.</a:t>
          </a:r>
          <a:endParaRPr lang="es-ES"/>
        </a:p>
      </dgm:t>
    </dgm:pt>
    <dgm:pt modelId="{4F767DE4-5E4F-4959-B80A-E7DF3A15500D}" type="parTrans" cxnId="{B98B36A3-2EC9-40FF-8ACB-1B89B2FFFC0D}">
      <dgm:prSet/>
      <dgm:spPr/>
      <dgm:t>
        <a:bodyPr/>
        <a:lstStyle/>
        <a:p>
          <a:endParaRPr lang="es-ES"/>
        </a:p>
      </dgm:t>
    </dgm:pt>
    <dgm:pt modelId="{F0574078-A65F-49CE-8360-35756E4A11A4}" type="sibTrans" cxnId="{B98B36A3-2EC9-40FF-8ACB-1B89B2FFFC0D}">
      <dgm:prSet/>
      <dgm:spPr/>
      <dgm:t>
        <a:bodyPr/>
        <a:lstStyle/>
        <a:p>
          <a:endParaRPr lang="es-ES"/>
        </a:p>
      </dgm:t>
    </dgm:pt>
    <dgm:pt modelId="{9D9E31B2-EE93-4509-9E93-C98D6CDA0CC6}">
      <dgm:prSet/>
      <dgm:spPr/>
      <dgm:t>
        <a:bodyPr/>
        <a:lstStyle/>
        <a:p>
          <a:pPr rtl="0"/>
          <a:r>
            <a:rPr lang="es-ES" smtClean="0"/>
            <a:t>Regular y fortalecer la ejecución provisoria de la resolución. La regulación de la ejecución provisoria debería tener como finalidad desincentivar los recursos meramente dilatorios. </a:t>
          </a:r>
          <a:endParaRPr lang="es-ES"/>
        </a:p>
      </dgm:t>
    </dgm:pt>
    <dgm:pt modelId="{F455C323-3314-4AF6-A0D0-25A3DB26AEDB}" type="parTrans" cxnId="{68F07B82-D037-42EA-9C7E-30E78A56678B}">
      <dgm:prSet/>
      <dgm:spPr/>
      <dgm:t>
        <a:bodyPr/>
        <a:lstStyle/>
        <a:p>
          <a:endParaRPr lang="es-ES"/>
        </a:p>
      </dgm:t>
    </dgm:pt>
    <dgm:pt modelId="{4A90F70F-6C8E-47B2-B1FB-E8EB74F1979B}" type="sibTrans" cxnId="{68F07B82-D037-42EA-9C7E-30E78A56678B}">
      <dgm:prSet/>
      <dgm:spPr/>
      <dgm:t>
        <a:bodyPr/>
        <a:lstStyle/>
        <a:p>
          <a:endParaRPr lang="es-ES"/>
        </a:p>
      </dgm:t>
    </dgm:pt>
    <dgm:pt modelId="{82EDBD35-96BF-440A-8557-C6F43B424698}" type="pres">
      <dgm:prSet presAssocID="{69566614-98AE-4AD4-B365-60269C90826A}" presName="vert0" presStyleCnt="0">
        <dgm:presLayoutVars>
          <dgm:dir/>
          <dgm:animOne val="branch"/>
          <dgm:animLvl val="lvl"/>
        </dgm:presLayoutVars>
      </dgm:prSet>
      <dgm:spPr/>
      <dgm:t>
        <a:bodyPr/>
        <a:lstStyle/>
        <a:p>
          <a:endParaRPr lang="es-ES"/>
        </a:p>
      </dgm:t>
    </dgm:pt>
    <dgm:pt modelId="{1ED6F406-9F69-457F-A4FD-D837BB7E6D4A}" type="pres">
      <dgm:prSet presAssocID="{D3410B95-FE76-4374-B592-C999F9276471}" presName="thickLine" presStyleLbl="alignNode1" presStyleIdx="0" presStyleCnt="3"/>
      <dgm:spPr/>
    </dgm:pt>
    <dgm:pt modelId="{A94535C2-4AA7-470C-8F7C-25C144C9E810}" type="pres">
      <dgm:prSet presAssocID="{D3410B95-FE76-4374-B592-C999F9276471}" presName="horz1" presStyleCnt="0"/>
      <dgm:spPr/>
    </dgm:pt>
    <dgm:pt modelId="{044F1B63-425E-4D92-BF6F-8BFDE2BC9F38}" type="pres">
      <dgm:prSet presAssocID="{D3410B95-FE76-4374-B592-C999F9276471}" presName="tx1" presStyleLbl="revTx" presStyleIdx="0" presStyleCnt="3"/>
      <dgm:spPr/>
      <dgm:t>
        <a:bodyPr/>
        <a:lstStyle/>
        <a:p>
          <a:endParaRPr lang="es-ES"/>
        </a:p>
      </dgm:t>
    </dgm:pt>
    <dgm:pt modelId="{89E4F7A0-B23A-4E3A-B4A9-C18BEDA60C1B}" type="pres">
      <dgm:prSet presAssocID="{D3410B95-FE76-4374-B592-C999F9276471}" presName="vert1" presStyleCnt="0"/>
      <dgm:spPr/>
    </dgm:pt>
    <dgm:pt modelId="{B8466DB0-4A04-41AD-9756-54CE552A4768}" type="pres">
      <dgm:prSet presAssocID="{DF68E41B-8EB4-4D29-A10A-38C3F9EAB3FC}" presName="thickLine" presStyleLbl="alignNode1" presStyleIdx="1" presStyleCnt="3"/>
      <dgm:spPr/>
    </dgm:pt>
    <dgm:pt modelId="{2DDA1E89-F0B1-4561-8DDC-47B8614EBD4A}" type="pres">
      <dgm:prSet presAssocID="{DF68E41B-8EB4-4D29-A10A-38C3F9EAB3FC}" presName="horz1" presStyleCnt="0"/>
      <dgm:spPr/>
    </dgm:pt>
    <dgm:pt modelId="{46D90CF1-5730-4515-9DD3-13A1910D8072}" type="pres">
      <dgm:prSet presAssocID="{DF68E41B-8EB4-4D29-A10A-38C3F9EAB3FC}" presName="tx1" presStyleLbl="revTx" presStyleIdx="1" presStyleCnt="3"/>
      <dgm:spPr/>
      <dgm:t>
        <a:bodyPr/>
        <a:lstStyle/>
        <a:p>
          <a:endParaRPr lang="es-ES"/>
        </a:p>
      </dgm:t>
    </dgm:pt>
    <dgm:pt modelId="{A3FC7726-F4E2-47E5-92E4-4F39D8E36ADA}" type="pres">
      <dgm:prSet presAssocID="{DF68E41B-8EB4-4D29-A10A-38C3F9EAB3FC}" presName="vert1" presStyleCnt="0"/>
      <dgm:spPr/>
    </dgm:pt>
    <dgm:pt modelId="{778E8931-1641-4EB5-8064-3D9C00D64FC7}" type="pres">
      <dgm:prSet presAssocID="{9D9E31B2-EE93-4509-9E93-C98D6CDA0CC6}" presName="thickLine" presStyleLbl="alignNode1" presStyleIdx="2" presStyleCnt="3"/>
      <dgm:spPr/>
    </dgm:pt>
    <dgm:pt modelId="{66FF6FE6-A467-485B-8739-5E7FD2877431}" type="pres">
      <dgm:prSet presAssocID="{9D9E31B2-EE93-4509-9E93-C98D6CDA0CC6}" presName="horz1" presStyleCnt="0"/>
      <dgm:spPr/>
    </dgm:pt>
    <dgm:pt modelId="{1F0AD29C-8244-4330-9023-C92795F66899}" type="pres">
      <dgm:prSet presAssocID="{9D9E31B2-EE93-4509-9E93-C98D6CDA0CC6}" presName="tx1" presStyleLbl="revTx" presStyleIdx="2" presStyleCnt="3"/>
      <dgm:spPr/>
      <dgm:t>
        <a:bodyPr/>
        <a:lstStyle/>
        <a:p>
          <a:endParaRPr lang="es-ES"/>
        </a:p>
      </dgm:t>
    </dgm:pt>
    <dgm:pt modelId="{87AED428-A690-49C2-B6F6-C393C3B9D697}" type="pres">
      <dgm:prSet presAssocID="{9D9E31B2-EE93-4509-9E93-C98D6CDA0CC6}" presName="vert1" presStyleCnt="0"/>
      <dgm:spPr/>
    </dgm:pt>
  </dgm:ptLst>
  <dgm:cxnLst>
    <dgm:cxn modelId="{68F07B82-D037-42EA-9C7E-30E78A56678B}" srcId="{69566614-98AE-4AD4-B365-60269C90826A}" destId="{9D9E31B2-EE93-4509-9E93-C98D6CDA0CC6}" srcOrd="2" destOrd="0" parTransId="{F455C323-3314-4AF6-A0D0-25A3DB26AEDB}" sibTransId="{4A90F70F-6C8E-47B2-B1FB-E8EB74F1979B}"/>
    <dgm:cxn modelId="{501FC164-9047-4E5B-96C7-15BF1930E600}" type="presOf" srcId="{9D9E31B2-EE93-4509-9E93-C98D6CDA0CC6}" destId="{1F0AD29C-8244-4330-9023-C92795F66899}" srcOrd="0" destOrd="0" presId="urn:microsoft.com/office/officeart/2008/layout/LinedList"/>
    <dgm:cxn modelId="{4A87AFD0-34D0-4645-8A9C-C29024F80700}" srcId="{69566614-98AE-4AD4-B365-60269C90826A}" destId="{D3410B95-FE76-4374-B592-C999F9276471}" srcOrd="0" destOrd="0" parTransId="{F02ED9C8-29AE-4390-AAE2-557089C5A652}" sibTransId="{7E210039-975B-4CEE-9563-F6A5437D1ABF}"/>
    <dgm:cxn modelId="{F66D33C3-0718-4AE7-8B30-4320AC1667A9}" type="presOf" srcId="{DF68E41B-8EB4-4D29-A10A-38C3F9EAB3FC}" destId="{46D90CF1-5730-4515-9DD3-13A1910D8072}" srcOrd="0" destOrd="0" presId="urn:microsoft.com/office/officeart/2008/layout/LinedList"/>
    <dgm:cxn modelId="{10989D4F-34CA-4043-A9FB-A86B481F93E7}" type="presOf" srcId="{D3410B95-FE76-4374-B592-C999F9276471}" destId="{044F1B63-425E-4D92-BF6F-8BFDE2BC9F38}" srcOrd="0" destOrd="0" presId="urn:microsoft.com/office/officeart/2008/layout/LinedList"/>
    <dgm:cxn modelId="{7DE2F669-ACDA-4750-952F-24041A4E8C0C}" type="presOf" srcId="{69566614-98AE-4AD4-B365-60269C90826A}" destId="{82EDBD35-96BF-440A-8557-C6F43B424698}" srcOrd="0" destOrd="0" presId="urn:microsoft.com/office/officeart/2008/layout/LinedList"/>
    <dgm:cxn modelId="{B98B36A3-2EC9-40FF-8ACB-1B89B2FFFC0D}" srcId="{69566614-98AE-4AD4-B365-60269C90826A}" destId="{DF68E41B-8EB4-4D29-A10A-38C3F9EAB3FC}" srcOrd="1" destOrd="0" parTransId="{4F767DE4-5E4F-4959-B80A-E7DF3A15500D}" sibTransId="{F0574078-A65F-49CE-8360-35756E4A11A4}"/>
    <dgm:cxn modelId="{00E5E4C4-23BB-4412-ADF6-DDBFC7AF0B8E}" type="presParOf" srcId="{82EDBD35-96BF-440A-8557-C6F43B424698}" destId="{1ED6F406-9F69-457F-A4FD-D837BB7E6D4A}" srcOrd="0" destOrd="0" presId="urn:microsoft.com/office/officeart/2008/layout/LinedList"/>
    <dgm:cxn modelId="{8AC2A597-1AC2-440D-BF65-6A9A533CABA3}" type="presParOf" srcId="{82EDBD35-96BF-440A-8557-C6F43B424698}" destId="{A94535C2-4AA7-470C-8F7C-25C144C9E810}" srcOrd="1" destOrd="0" presId="urn:microsoft.com/office/officeart/2008/layout/LinedList"/>
    <dgm:cxn modelId="{FA8BB796-CB93-42AB-9033-1C8E99EC9765}" type="presParOf" srcId="{A94535C2-4AA7-470C-8F7C-25C144C9E810}" destId="{044F1B63-425E-4D92-BF6F-8BFDE2BC9F38}" srcOrd="0" destOrd="0" presId="urn:microsoft.com/office/officeart/2008/layout/LinedList"/>
    <dgm:cxn modelId="{BF49FD57-EA45-4739-9A48-BEBD76D626C6}" type="presParOf" srcId="{A94535C2-4AA7-470C-8F7C-25C144C9E810}" destId="{89E4F7A0-B23A-4E3A-B4A9-C18BEDA60C1B}" srcOrd="1" destOrd="0" presId="urn:microsoft.com/office/officeart/2008/layout/LinedList"/>
    <dgm:cxn modelId="{ABB58688-E7AE-44F2-B86A-D7C4A40A0C7A}" type="presParOf" srcId="{82EDBD35-96BF-440A-8557-C6F43B424698}" destId="{B8466DB0-4A04-41AD-9756-54CE552A4768}" srcOrd="2" destOrd="0" presId="urn:microsoft.com/office/officeart/2008/layout/LinedList"/>
    <dgm:cxn modelId="{F7CC8102-95A1-4ABF-B2CB-E61339586F4D}" type="presParOf" srcId="{82EDBD35-96BF-440A-8557-C6F43B424698}" destId="{2DDA1E89-F0B1-4561-8DDC-47B8614EBD4A}" srcOrd="3" destOrd="0" presId="urn:microsoft.com/office/officeart/2008/layout/LinedList"/>
    <dgm:cxn modelId="{C5FDB5EE-A9E6-4926-8985-419957AB0467}" type="presParOf" srcId="{2DDA1E89-F0B1-4561-8DDC-47B8614EBD4A}" destId="{46D90CF1-5730-4515-9DD3-13A1910D8072}" srcOrd="0" destOrd="0" presId="urn:microsoft.com/office/officeart/2008/layout/LinedList"/>
    <dgm:cxn modelId="{D2AA1DFF-F550-4DFB-9665-54CCF9EA4F6F}" type="presParOf" srcId="{2DDA1E89-F0B1-4561-8DDC-47B8614EBD4A}" destId="{A3FC7726-F4E2-47E5-92E4-4F39D8E36ADA}" srcOrd="1" destOrd="0" presId="urn:microsoft.com/office/officeart/2008/layout/LinedList"/>
    <dgm:cxn modelId="{D5A52A20-B961-49FC-BBE8-9C733114C582}" type="presParOf" srcId="{82EDBD35-96BF-440A-8557-C6F43B424698}" destId="{778E8931-1641-4EB5-8064-3D9C00D64FC7}" srcOrd="4" destOrd="0" presId="urn:microsoft.com/office/officeart/2008/layout/LinedList"/>
    <dgm:cxn modelId="{FFDAA3A3-8377-486F-B3D2-92D1CBAE32E2}" type="presParOf" srcId="{82EDBD35-96BF-440A-8557-C6F43B424698}" destId="{66FF6FE6-A467-485B-8739-5E7FD2877431}" srcOrd="5" destOrd="0" presId="urn:microsoft.com/office/officeart/2008/layout/LinedList"/>
    <dgm:cxn modelId="{309E19BB-5864-4705-B496-B8672FCB4117}" type="presParOf" srcId="{66FF6FE6-A467-485B-8739-5E7FD2877431}" destId="{1F0AD29C-8244-4330-9023-C92795F66899}" srcOrd="0" destOrd="0" presId="urn:microsoft.com/office/officeart/2008/layout/LinedList"/>
    <dgm:cxn modelId="{7A91B9D6-2632-4041-A577-8B2A92A993C3}" type="presParOf" srcId="{66FF6FE6-A467-485B-8739-5E7FD2877431}" destId="{87AED428-A690-49C2-B6F6-C393C3B9D69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42611F9-9C3F-4589-9A9A-85EBAFB1083F}" type="doc">
      <dgm:prSet loTypeId="urn:microsoft.com/office/officeart/2005/8/layout/vList2" loCatId="list" qsTypeId="urn:microsoft.com/office/officeart/2005/8/quickstyle/simple1" qsCatId="simple" csTypeId="urn:microsoft.com/office/officeart/2005/8/colors/accent0_1" csCatId="mainScheme"/>
      <dgm:spPr/>
      <dgm:t>
        <a:bodyPr/>
        <a:lstStyle/>
        <a:p>
          <a:endParaRPr lang="es-ES"/>
        </a:p>
      </dgm:t>
    </dgm:pt>
    <dgm:pt modelId="{08BD2E89-A68B-4CB7-B10C-82FF24E75971}">
      <dgm:prSet/>
      <dgm:spPr/>
      <dgm:t>
        <a:bodyPr/>
        <a:lstStyle/>
        <a:p>
          <a:pPr rtl="0"/>
          <a:r>
            <a:rPr lang="es-ES" smtClean="0"/>
            <a:t>“Desde la perspectiva del Derecho del Consumidor, el criterio general de interpretación emergente de los arts. 3 y 37 de la ley 24.240; que en la duda, debe estarse a la interpretación más favorable al consumidor;  no sólo se refiere a la interpretación del derecho, sino también a los hechos y a la prueba rendida en el ámbito jurisdiccional.”</a:t>
          </a:r>
          <a:endParaRPr lang="es-ES"/>
        </a:p>
      </dgm:t>
    </dgm:pt>
    <dgm:pt modelId="{BE28FD07-D2A5-4127-8B4F-F44086565B96}" type="parTrans" cxnId="{8EBDA6F5-F7A3-4658-A92D-FB3E7802824C}">
      <dgm:prSet/>
      <dgm:spPr/>
      <dgm:t>
        <a:bodyPr/>
        <a:lstStyle/>
        <a:p>
          <a:endParaRPr lang="es-ES"/>
        </a:p>
      </dgm:t>
    </dgm:pt>
    <dgm:pt modelId="{589555F6-A2D1-4906-A73A-824C33552A51}" type="sibTrans" cxnId="{8EBDA6F5-F7A3-4658-A92D-FB3E7802824C}">
      <dgm:prSet/>
      <dgm:spPr/>
      <dgm:t>
        <a:bodyPr/>
        <a:lstStyle/>
        <a:p>
          <a:endParaRPr lang="es-ES"/>
        </a:p>
      </dgm:t>
    </dgm:pt>
    <dgm:pt modelId="{C88DF583-AA3D-416D-BCEA-E0F1E14BF30B}">
      <dgm:prSet/>
      <dgm:spPr/>
      <dgm:t>
        <a:bodyPr/>
        <a:lstStyle/>
        <a:p>
          <a:pPr rtl="0"/>
          <a:r>
            <a:rPr lang="es-ES" smtClean="0"/>
            <a:t>“el principio aquí tratado no sólo se relaciona con la interpretación de la ley del contrato, sino que también tiene su implicancia respecto de la prueba de las cuestiones que se planteen en la relación de consumo. El principio “in dubio pro consumidor” reconoce la debilidad estructural y genética del consumidor contratante, que tiene un parangón con la del trabajador en su relación jurídica con el empleador, y que históricamente le valió la tutela de orden público que le dispensara el legislador mediante la Ley de Contrato de trabajo (C4aCiv.,Com., Minas, Paz y Trib., Mendoza, 2012/06/06, expte. 33.708/152.154, Barbier, Abel Oscar c/ Supermercado Libertad SA p./ d y p. ).</a:t>
          </a:r>
          <a:endParaRPr lang="es-ES"/>
        </a:p>
      </dgm:t>
    </dgm:pt>
    <dgm:pt modelId="{0E2650CF-6D3D-4076-8CB7-0C0AEF285429}" type="parTrans" cxnId="{793556ED-12CE-48A5-B85A-EA965C58C705}">
      <dgm:prSet/>
      <dgm:spPr/>
      <dgm:t>
        <a:bodyPr/>
        <a:lstStyle/>
        <a:p>
          <a:endParaRPr lang="es-ES"/>
        </a:p>
      </dgm:t>
    </dgm:pt>
    <dgm:pt modelId="{E50D6DD9-3124-43D6-A3A0-D09D94B5A4BC}" type="sibTrans" cxnId="{793556ED-12CE-48A5-B85A-EA965C58C705}">
      <dgm:prSet/>
      <dgm:spPr/>
      <dgm:t>
        <a:bodyPr/>
        <a:lstStyle/>
        <a:p>
          <a:endParaRPr lang="es-ES"/>
        </a:p>
      </dgm:t>
    </dgm:pt>
    <dgm:pt modelId="{02DA70AC-AADA-490E-92AB-D7E1C9C0398E}" type="pres">
      <dgm:prSet presAssocID="{042611F9-9C3F-4589-9A9A-85EBAFB1083F}" presName="linear" presStyleCnt="0">
        <dgm:presLayoutVars>
          <dgm:animLvl val="lvl"/>
          <dgm:resizeHandles val="exact"/>
        </dgm:presLayoutVars>
      </dgm:prSet>
      <dgm:spPr/>
      <dgm:t>
        <a:bodyPr/>
        <a:lstStyle/>
        <a:p>
          <a:endParaRPr lang="es-ES"/>
        </a:p>
      </dgm:t>
    </dgm:pt>
    <dgm:pt modelId="{E9980A8C-4B02-4793-A9D0-450E57FDBE5D}" type="pres">
      <dgm:prSet presAssocID="{08BD2E89-A68B-4CB7-B10C-82FF24E75971}" presName="parentText" presStyleLbl="node1" presStyleIdx="0" presStyleCnt="2">
        <dgm:presLayoutVars>
          <dgm:chMax val="0"/>
          <dgm:bulletEnabled val="1"/>
        </dgm:presLayoutVars>
      </dgm:prSet>
      <dgm:spPr/>
      <dgm:t>
        <a:bodyPr/>
        <a:lstStyle/>
        <a:p>
          <a:endParaRPr lang="es-ES"/>
        </a:p>
      </dgm:t>
    </dgm:pt>
    <dgm:pt modelId="{49144C75-9175-49AB-8DBB-EE367449E612}" type="pres">
      <dgm:prSet presAssocID="{589555F6-A2D1-4906-A73A-824C33552A51}" presName="spacer" presStyleCnt="0"/>
      <dgm:spPr/>
    </dgm:pt>
    <dgm:pt modelId="{69AE1DD2-38CA-4C16-B2C5-A99D7E501B99}" type="pres">
      <dgm:prSet presAssocID="{C88DF583-AA3D-416D-BCEA-E0F1E14BF30B}" presName="parentText" presStyleLbl="node1" presStyleIdx="1" presStyleCnt="2">
        <dgm:presLayoutVars>
          <dgm:chMax val="0"/>
          <dgm:bulletEnabled val="1"/>
        </dgm:presLayoutVars>
      </dgm:prSet>
      <dgm:spPr/>
      <dgm:t>
        <a:bodyPr/>
        <a:lstStyle/>
        <a:p>
          <a:endParaRPr lang="es-ES"/>
        </a:p>
      </dgm:t>
    </dgm:pt>
  </dgm:ptLst>
  <dgm:cxnLst>
    <dgm:cxn modelId="{8EBDA6F5-F7A3-4658-A92D-FB3E7802824C}" srcId="{042611F9-9C3F-4589-9A9A-85EBAFB1083F}" destId="{08BD2E89-A68B-4CB7-B10C-82FF24E75971}" srcOrd="0" destOrd="0" parTransId="{BE28FD07-D2A5-4127-8B4F-F44086565B96}" sibTransId="{589555F6-A2D1-4906-A73A-824C33552A51}"/>
    <dgm:cxn modelId="{09DEE616-5B1D-43AF-BD48-2B047AED278D}" type="presOf" srcId="{042611F9-9C3F-4589-9A9A-85EBAFB1083F}" destId="{02DA70AC-AADA-490E-92AB-D7E1C9C0398E}" srcOrd="0" destOrd="0" presId="urn:microsoft.com/office/officeart/2005/8/layout/vList2"/>
    <dgm:cxn modelId="{793556ED-12CE-48A5-B85A-EA965C58C705}" srcId="{042611F9-9C3F-4589-9A9A-85EBAFB1083F}" destId="{C88DF583-AA3D-416D-BCEA-E0F1E14BF30B}" srcOrd="1" destOrd="0" parTransId="{0E2650CF-6D3D-4076-8CB7-0C0AEF285429}" sibTransId="{E50D6DD9-3124-43D6-A3A0-D09D94B5A4BC}"/>
    <dgm:cxn modelId="{2FF6B961-B3E7-4DF9-8F0B-FD00989BB850}" type="presOf" srcId="{C88DF583-AA3D-416D-BCEA-E0F1E14BF30B}" destId="{69AE1DD2-38CA-4C16-B2C5-A99D7E501B99}" srcOrd="0" destOrd="0" presId="urn:microsoft.com/office/officeart/2005/8/layout/vList2"/>
    <dgm:cxn modelId="{40810A4D-D4F7-49EE-84B2-E778A7407C10}" type="presOf" srcId="{08BD2E89-A68B-4CB7-B10C-82FF24E75971}" destId="{E9980A8C-4B02-4793-A9D0-450E57FDBE5D}" srcOrd="0" destOrd="0" presId="urn:microsoft.com/office/officeart/2005/8/layout/vList2"/>
    <dgm:cxn modelId="{E3CAC406-0DB0-4490-A634-C42164D00B27}" type="presParOf" srcId="{02DA70AC-AADA-490E-92AB-D7E1C9C0398E}" destId="{E9980A8C-4B02-4793-A9D0-450E57FDBE5D}" srcOrd="0" destOrd="0" presId="urn:microsoft.com/office/officeart/2005/8/layout/vList2"/>
    <dgm:cxn modelId="{5CF2B37E-B593-40C8-BF95-B9703878DDC3}" type="presParOf" srcId="{02DA70AC-AADA-490E-92AB-D7E1C9C0398E}" destId="{49144C75-9175-49AB-8DBB-EE367449E612}" srcOrd="1" destOrd="0" presId="urn:microsoft.com/office/officeart/2005/8/layout/vList2"/>
    <dgm:cxn modelId="{08BA1043-27BD-482C-8B1C-CF9B2D767EC0}" type="presParOf" srcId="{02DA70AC-AADA-490E-92AB-D7E1C9C0398E}" destId="{69AE1DD2-38CA-4C16-B2C5-A99D7E501B9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68DCC4E-E5B6-45E3-B3D9-AF583474EF1F}" type="doc">
      <dgm:prSet loTypeId="urn:microsoft.com/office/officeart/2005/8/layout/process1" loCatId="process" qsTypeId="urn:microsoft.com/office/officeart/2005/8/quickstyle/simple1" qsCatId="simple" csTypeId="urn:microsoft.com/office/officeart/2005/8/colors/colorful4" csCatId="colorful" phldr="1"/>
      <dgm:spPr/>
    </dgm:pt>
    <dgm:pt modelId="{1A7BDE60-2061-4C1A-8642-122B26C0B7FC}">
      <dgm:prSet phldrT="[Texto]"/>
      <dgm:spPr/>
      <dgm:t>
        <a:bodyPr/>
        <a:lstStyle/>
        <a:p>
          <a:r>
            <a:rPr lang="es-ES" dirty="0" smtClean="0"/>
            <a:t>FUENTE</a:t>
          </a:r>
          <a:endParaRPr lang="es-ES" dirty="0"/>
        </a:p>
      </dgm:t>
    </dgm:pt>
    <dgm:pt modelId="{3227DA72-EDE5-4020-A5FD-F15DD5870C41}" type="parTrans" cxnId="{E2B18F48-77A0-4294-BB9B-C42CA9DBDFD9}">
      <dgm:prSet/>
      <dgm:spPr/>
      <dgm:t>
        <a:bodyPr/>
        <a:lstStyle/>
        <a:p>
          <a:endParaRPr lang="es-ES"/>
        </a:p>
      </dgm:t>
    </dgm:pt>
    <dgm:pt modelId="{919B69C8-7C4B-4AF6-B7AA-2E98711EEB86}" type="sibTrans" cxnId="{E2B18F48-77A0-4294-BB9B-C42CA9DBDFD9}">
      <dgm:prSet/>
      <dgm:spPr/>
      <dgm:t>
        <a:bodyPr/>
        <a:lstStyle/>
        <a:p>
          <a:endParaRPr lang="es-ES"/>
        </a:p>
      </dgm:t>
    </dgm:pt>
    <dgm:pt modelId="{1B5611C6-1203-47A2-84EF-2DD5B340206F}">
      <dgm:prSet phldrT="[Texto]"/>
      <dgm:spPr/>
      <dgm:t>
        <a:bodyPr/>
        <a:lstStyle/>
        <a:p>
          <a:r>
            <a:rPr lang="es-ES" dirty="0" smtClean="0"/>
            <a:t>ART. 5 LEY 6856</a:t>
          </a:r>
          <a:endParaRPr lang="es-ES" dirty="0"/>
        </a:p>
      </dgm:t>
    </dgm:pt>
    <dgm:pt modelId="{D8C8CC46-5DA3-4BC3-953B-8E95550214F0}" type="parTrans" cxnId="{ED5D896C-ED71-410C-8D7A-5D453BB5CE74}">
      <dgm:prSet/>
      <dgm:spPr/>
      <dgm:t>
        <a:bodyPr/>
        <a:lstStyle/>
        <a:p>
          <a:endParaRPr lang="es-ES"/>
        </a:p>
      </dgm:t>
    </dgm:pt>
    <dgm:pt modelId="{04F5BD69-4A50-4CBD-A652-B6AF6BD93FEF}" type="sibTrans" cxnId="{ED5D896C-ED71-410C-8D7A-5D453BB5CE74}">
      <dgm:prSet/>
      <dgm:spPr/>
      <dgm:t>
        <a:bodyPr/>
        <a:lstStyle/>
        <a:p>
          <a:endParaRPr lang="es-ES"/>
        </a:p>
      </dgm:t>
    </dgm:pt>
    <dgm:pt modelId="{D2BFFFDC-8E5A-404D-BCFD-32EE41E55767}" type="pres">
      <dgm:prSet presAssocID="{468DCC4E-E5B6-45E3-B3D9-AF583474EF1F}" presName="Name0" presStyleCnt="0">
        <dgm:presLayoutVars>
          <dgm:dir/>
          <dgm:resizeHandles val="exact"/>
        </dgm:presLayoutVars>
      </dgm:prSet>
      <dgm:spPr/>
    </dgm:pt>
    <dgm:pt modelId="{147B48CF-E6E0-44EC-9BC5-5D23522B0423}" type="pres">
      <dgm:prSet presAssocID="{1A7BDE60-2061-4C1A-8642-122B26C0B7FC}" presName="node" presStyleLbl="node1" presStyleIdx="0" presStyleCnt="2">
        <dgm:presLayoutVars>
          <dgm:bulletEnabled val="1"/>
        </dgm:presLayoutVars>
      </dgm:prSet>
      <dgm:spPr/>
      <dgm:t>
        <a:bodyPr/>
        <a:lstStyle/>
        <a:p>
          <a:endParaRPr lang="es-ES"/>
        </a:p>
      </dgm:t>
    </dgm:pt>
    <dgm:pt modelId="{730111F9-A048-48B9-A15B-6169B7A37AE5}" type="pres">
      <dgm:prSet presAssocID="{919B69C8-7C4B-4AF6-B7AA-2E98711EEB86}" presName="sibTrans" presStyleLbl="sibTrans2D1" presStyleIdx="0" presStyleCnt="1"/>
      <dgm:spPr/>
      <dgm:t>
        <a:bodyPr/>
        <a:lstStyle/>
        <a:p>
          <a:endParaRPr lang="es-ES"/>
        </a:p>
      </dgm:t>
    </dgm:pt>
    <dgm:pt modelId="{973868DF-6856-4D6B-A413-D486144800DB}" type="pres">
      <dgm:prSet presAssocID="{919B69C8-7C4B-4AF6-B7AA-2E98711EEB86}" presName="connectorText" presStyleLbl="sibTrans2D1" presStyleIdx="0" presStyleCnt="1"/>
      <dgm:spPr/>
      <dgm:t>
        <a:bodyPr/>
        <a:lstStyle/>
        <a:p>
          <a:endParaRPr lang="es-ES"/>
        </a:p>
      </dgm:t>
    </dgm:pt>
    <dgm:pt modelId="{AAE835E1-9E6D-4EBD-A951-1D6B386A1783}" type="pres">
      <dgm:prSet presAssocID="{1B5611C6-1203-47A2-84EF-2DD5B340206F}" presName="node" presStyleLbl="node1" presStyleIdx="1" presStyleCnt="2">
        <dgm:presLayoutVars>
          <dgm:bulletEnabled val="1"/>
        </dgm:presLayoutVars>
      </dgm:prSet>
      <dgm:spPr/>
      <dgm:t>
        <a:bodyPr/>
        <a:lstStyle/>
        <a:p>
          <a:endParaRPr lang="es-ES"/>
        </a:p>
      </dgm:t>
    </dgm:pt>
  </dgm:ptLst>
  <dgm:cxnLst>
    <dgm:cxn modelId="{ED5D896C-ED71-410C-8D7A-5D453BB5CE74}" srcId="{468DCC4E-E5B6-45E3-B3D9-AF583474EF1F}" destId="{1B5611C6-1203-47A2-84EF-2DD5B340206F}" srcOrd="1" destOrd="0" parTransId="{D8C8CC46-5DA3-4BC3-953B-8E95550214F0}" sibTransId="{04F5BD69-4A50-4CBD-A652-B6AF6BD93FEF}"/>
    <dgm:cxn modelId="{12A19485-726D-4A1B-BDB2-35F020D50600}" type="presOf" srcId="{468DCC4E-E5B6-45E3-B3D9-AF583474EF1F}" destId="{D2BFFFDC-8E5A-404D-BCFD-32EE41E55767}" srcOrd="0" destOrd="0" presId="urn:microsoft.com/office/officeart/2005/8/layout/process1"/>
    <dgm:cxn modelId="{63F933D2-0A9B-4B14-9581-7C203A341DAC}" type="presOf" srcId="{919B69C8-7C4B-4AF6-B7AA-2E98711EEB86}" destId="{973868DF-6856-4D6B-A413-D486144800DB}" srcOrd="1" destOrd="0" presId="urn:microsoft.com/office/officeart/2005/8/layout/process1"/>
    <dgm:cxn modelId="{1084A334-8EDF-48E3-8170-CD93C3500B09}" type="presOf" srcId="{1A7BDE60-2061-4C1A-8642-122B26C0B7FC}" destId="{147B48CF-E6E0-44EC-9BC5-5D23522B0423}" srcOrd="0" destOrd="0" presId="urn:microsoft.com/office/officeart/2005/8/layout/process1"/>
    <dgm:cxn modelId="{62025BFD-A895-4F33-9F20-B2EEB77C1227}" type="presOf" srcId="{919B69C8-7C4B-4AF6-B7AA-2E98711EEB86}" destId="{730111F9-A048-48B9-A15B-6169B7A37AE5}" srcOrd="0" destOrd="0" presId="urn:microsoft.com/office/officeart/2005/8/layout/process1"/>
    <dgm:cxn modelId="{D21365D6-01EB-4CAF-8D69-229513645169}" type="presOf" srcId="{1B5611C6-1203-47A2-84EF-2DD5B340206F}" destId="{AAE835E1-9E6D-4EBD-A951-1D6B386A1783}" srcOrd="0" destOrd="0" presId="urn:microsoft.com/office/officeart/2005/8/layout/process1"/>
    <dgm:cxn modelId="{E2B18F48-77A0-4294-BB9B-C42CA9DBDFD9}" srcId="{468DCC4E-E5B6-45E3-B3D9-AF583474EF1F}" destId="{1A7BDE60-2061-4C1A-8642-122B26C0B7FC}" srcOrd="0" destOrd="0" parTransId="{3227DA72-EDE5-4020-A5FD-F15DD5870C41}" sibTransId="{919B69C8-7C4B-4AF6-B7AA-2E98711EEB86}"/>
    <dgm:cxn modelId="{FAE08C8F-DAB7-4CAE-9E9D-4FB834FE6773}" type="presParOf" srcId="{D2BFFFDC-8E5A-404D-BCFD-32EE41E55767}" destId="{147B48CF-E6E0-44EC-9BC5-5D23522B0423}" srcOrd="0" destOrd="0" presId="urn:microsoft.com/office/officeart/2005/8/layout/process1"/>
    <dgm:cxn modelId="{F9DC010E-AB4D-4229-B914-9D20CEA085CF}" type="presParOf" srcId="{D2BFFFDC-8E5A-404D-BCFD-32EE41E55767}" destId="{730111F9-A048-48B9-A15B-6169B7A37AE5}" srcOrd="1" destOrd="0" presId="urn:microsoft.com/office/officeart/2005/8/layout/process1"/>
    <dgm:cxn modelId="{B3F0C716-1DDF-4CC9-A6E9-7459B8F3F466}" type="presParOf" srcId="{730111F9-A048-48B9-A15B-6169B7A37AE5}" destId="{973868DF-6856-4D6B-A413-D486144800DB}" srcOrd="0" destOrd="0" presId="urn:microsoft.com/office/officeart/2005/8/layout/process1"/>
    <dgm:cxn modelId="{8731E8E1-BDD5-4B6E-9B83-9A6473647A45}" type="presParOf" srcId="{D2BFFFDC-8E5A-404D-BCFD-32EE41E55767}" destId="{AAE835E1-9E6D-4EBD-A951-1D6B386A1783}"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ABCA3C-B87E-437E-AF8A-E91D81E0C6A5}" type="doc">
      <dgm:prSet loTypeId="urn:microsoft.com/office/officeart/2005/8/layout/hProcess11" loCatId="process" qsTypeId="urn:microsoft.com/office/officeart/2005/8/quickstyle/simple1" qsCatId="simple" csTypeId="urn:microsoft.com/office/officeart/2005/8/colors/colorful4" csCatId="colorful"/>
      <dgm:spPr/>
      <dgm:t>
        <a:bodyPr/>
        <a:lstStyle/>
        <a:p>
          <a:endParaRPr lang="es-ES"/>
        </a:p>
      </dgm:t>
    </dgm:pt>
    <dgm:pt modelId="{99361827-ED09-4798-B008-169FF30AB455}">
      <dgm:prSet/>
      <dgm:spPr/>
      <dgm:t>
        <a:bodyPr/>
        <a:lstStyle/>
        <a:p>
          <a:pPr rtl="0"/>
          <a:r>
            <a:rPr lang="es-ES" smtClean="0"/>
            <a:t>1990 ley 5547 </a:t>
          </a:r>
          <a:endParaRPr lang="es-ES"/>
        </a:p>
      </dgm:t>
    </dgm:pt>
    <dgm:pt modelId="{CEC0C168-726C-4081-A9F3-A072D4152344}" type="parTrans" cxnId="{E5BF679D-841E-4ED3-96B6-E168095D52E6}">
      <dgm:prSet/>
      <dgm:spPr/>
      <dgm:t>
        <a:bodyPr/>
        <a:lstStyle/>
        <a:p>
          <a:endParaRPr lang="es-ES"/>
        </a:p>
      </dgm:t>
    </dgm:pt>
    <dgm:pt modelId="{3828A48B-59A7-489C-B7E9-13F27548C4C0}" type="sibTrans" cxnId="{E5BF679D-841E-4ED3-96B6-E168095D52E6}">
      <dgm:prSet/>
      <dgm:spPr/>
      <dgm:t>
        <a:bodyPr/>
        <a:lstStyle/>
        <a:p>
          <a:endParaRPr lang="es-ES"/>
        </a:p>
      </dgm:t>
    </dgm:pt>
    <dgm:pt modelId="{261AA435-802D-4ECD-823C-E3E2C7E23709}">
      <dgm:prSet/>
      <dgm:spPr/>
      <dgm:t>
        <a:bodyPr/>
        <a:lstStyle/>
        <a:p>
          <a:pPr rtl="0"/>
          <a:r>
            <a:rPr lang="es-ES" smtClean="0"/>
            <a:t>Ley 6272 (día del consumidor)</a:t>
          </a:r>
          <a:endParaRPr lang="es-ES"/>
        </a:p>
      </dgm:t>
    </dgm:pt>
    <dgm:pt modelId="{86F98230-AF62-4D22-B60C-43BE8A14CA47}" type="parTrans" cxnId="{3446E0ED-A364-4860-85C0-582077D24605}">
      <dgm:prSet/>
      <dgm:spPr/>
      <dgm:t>
        <a:bodyPr/>
        <a:lstStyle/>
        <a:p>
          <a:endParaRPr lang="es-ES"/>
        </a:p>
      </dgm:t>
    </dgm:pt>
    <dgm:pt modelId="{BD129C72-54FB-4D4A-BF83-307F1EFCEDC4}" type="sibTrans" cxnId="{3446E0ED-A364-4860-85C0-582077D24605}">
      <dgm:prSet/>
      <dgm:spPr/>
      <dgm:t>
        <a:bodyPr/>
        <a:lstStyle/>
        <a:p>
          <a:endParaRPr lang="es-ES"/>
        </a:p>
      </dgm:t>
    </dgm:pt>
    <dgm:pt modelId="{56A49D04-6C39-4631-B9EF-6586214F8D3E}">
      <dgm:prSet/>
      <dgm:spPr/>
      <dgm:t>
        <a:bodyPr/>
        <a:lstStyle/>
        <a:p>
          <a:pPr rtl="0"/>
          <a:r>
            <a:rPr lang="es-ES" smtClean="0"/>
            <a:t>2.000 ley 6856 procedimiento especial daños contra concesionarios y prestadoras de servicios públicos.</a:t>
          </a:r>
          <a:endParaRPr lang="es-ES"/>
        </a:p>
      </dgm:t>
    </dgm:pt>
    <dgm:pt modelId="{6CDA6CF2-986C-449F-805E-ECEAC59D2B94}" type="parTrans" cxnId="{7C5A38FC-AB20-4B64-B5D9-125FAA682F84}">
      <dgm:prSet/>
      <dgm:spPr/>
      <dgm:t>
        <a:bodyPr/>
        <a:lstStyle/>
        <a:p>
          <a:endParaRPr lang="es-ES"/>
        </a:p>
      </dgm:t>
    </dgm:pt>
    <dgm:pt modelId="{1C4E9DB3-2D3E-49F0-96C5-B1938B952430}" type="sibTrans" cxnId="{7C5A38FC-AB20-4B64-B5D9-125FAA682F84}">
      <dgm:prSet/>
      <dgm:spPr/>
      <dgm:t>
        <a:bodyPr/>
        <a:lstStyle/>
        <a:p>
          <a:endParaRPr lang="es-ES"/>
        </a:p>
      </dgm:t>
    </dgm:pt>
    <dgm:pt modelId="{D5A0D861-CDE4-49B6-B491-DF62F427DD32}">
      <dgm:prSet/>
      <dgm:spPr/>
      <dgm:t>
        <a:bodyPr/>
        <a:lstStyle/>
        <a:p>
          <a:pPr rtl="0"/>
          <a:r>
            <a:rPr lang="es-ES" smtClean="0"/>
            <a:t>2003 ley 7117 modificación art. 4 CPC.</a:t>
          </a:r>
          <a:endParaRPr lang="es-ES"/>
        </a:p>
      </dgm:t>
    </dgm:pt>
    <dgm:pt modelId="{DA0017BC-6F50-4677-B499-B8A54505166D}" type="parTrans" cxnId="{DB3E6102-55B0-4630-90C5-459B42C50287}">
      <dgm:prSet/>
      <dgm:spPr/>
      <dgm:t>
        <a:bodyPr/>
        <a:lstStyle/>
        <a:p>
          <a:endParaRPr lang="es-ES"/>
        </a:p>
      </dgm:t>
    </dgm:pt>
    <dgm:pt modelId="{2AE9DCEE-8D0F-4322-BE36-E1873859E45F}" type="sibTrans" cxnId="{DB3E6102-55B0-4630-90C5-459B42C50287}">
      <dgm:prSet/>
      <dgm:spPr/>
      <dgm:t>
        <a:bodyPr/>
        <a:lstStyle/>
        <a:p>
          <a:endParaRPr lang="es-ES"/>
        </a:p>
      </dgm:t>
    </dgm:pt>
    <dgm:pt modelId="{D2992660-A334-4DC3-BDDE-6A6BA7E94922}">
      <dgm:prSet/>
      <dgm:spPr/>
      <dgm:t>
        <a:bodyPr/>
        <a:lstStyle/>
        <a:p>
          <a:pPr rtl="0"/>
          <a:r>
            <a:rPr lang="es-ES" smtClean="0"/>
            <a:t>2.005 ley 7363 tribunales arbitrales de consumo</a:t>
          </a:r>
          <a:endParaRPr lang="es-ES"/>
        </a:p>
      </dgm:t>
    </dgm:pt>
    <dgm:pt modelId="{E05265A8-48F5-4772-9257-E585DF5B9679}" type="parTrans" cxnId="{3254A249-057F-47B5-B5D0-0B2DBA5BB325}">
      <dgm:prSet/>
      <dgm:spPr/>
      <dgm:t>
        <a:bodyPr/>
        <a:lstStyle/>
        <a:p>
          <a:endParaRPr lang="es-ES"/>
        </a:p>
      </dgm:t>
    </dgm:pt>
    <dgm:pt modelId="{D2314ECC-EBFD-47BD-9D41-7E0C48491B2B}" type="sibTrans" cxnId="{3254A249-057F-47B5-B5D0-0B2DBA5BB325}">
      <dgm:prSet/>
      <dgm:spPr/>
      <dgm:t>
        <a:bodyPr/>
        <a:lstStyle/>
        <a:p>
          <a:endParaRPr lang="es-ES"/>
        </a:p>
      </dgm:t>
    </dgm:pt>
    <dgm:pt modelId="{453B25C0-5EBF-4371-9CB4-8A5BDD0DEBEE}">
      <dgm:prSet/>
      <dgm:spPr/>
      <dgm:t>
        <a:bodyPr/>
        <a:lstStyle/>
        <a:p>
          <a:pPr rtl="0"/>
          <a:r>
            <a:rPr lang="es-ES" smtClean="0"/>
            <a:t>2015 proyecto de ley: fuero de justicia comunitaria y consumidor.</a:t>
          </a:r>
          <a:endParaRPr lang="es-ES"/>
        </a:p>
      </dgm:t>
    </dgm:pt>
    <dgm:pt modelId="{A1088FF1-8315-4913-B0E7-54D2C12289AF}" type="parTrans" cxnId="{E0503FAA-651C-425D-B91C-E84E1A559F77}">
      <dgm:prSet/>
      <dgm:spPr/>
      <dgm:t>
        <a:bodyPr/>
        <a:lstStyle/>
        <a:p>
          <a:endParaRPr lang="es-ES"/>
        </a:p>
      </dgm:t>
    </dgm:pt>
    <dgm:pt modelId="{04F64ADB-E113-43CD-907E-DDA7BD8861A9}" type="sibTrans" cxnId="{E0503FAA-651C-425D-B91C-E84E1A559F77}">
      <dgm:prSet/>
      <dgm:spPr/>
      <dgm:t>
        <a:bodyPr/>
        <a:lstStyle/>
        <a:p>
          <a:endParaRPr lang="es-ES"/>
        </a:p>
      </dgm:t>
    </dgm:pt>
    <dgm:pt modelId="{C0C7F1B1-D66D-4841-A758-E75C7A4F4BAB}" type="pres">
      <dgm:prSet presAssocID="{3AABCA3C-B87E-437E-AF8A-E91D81E0C6A5}" presName="Name0" presStyleCnt="0">
        <dgm:presLayoutVars>
          <dgm:dir/>
          <dgm:resizeHandles val="exact"/>
        </dgm:presLayoutVars>
      </dgm:prSet>
      <dgm:spPr/>
      <dgm:t>
        <a:bodyPr/>
        <a:lstStyle/>
        <a:p>
          <a:endParaRPr lang="es-ES"/>
        </a:p>
      </dgm:t>
    </dgm:pt>
    <dgm:pt modelId="{C00DAF50-B48D-40E8-A2F0-B14845E11F67}" type="pres">
      <dgm:prSet presAssocID="{3AABCA3C-B87E-437E-AF8A-E91D81E0C6A5}" presName="arrow" presStyleLbl="bgShp" presStyleIdx="0" presStyleCnt="1"/>
      <dgm:spPr/>
    </dgm:pt>
    <dgm:pt modelId="{134D50DC-18CA-4E05-9991-716420B4058E}" type="pres">
      <dgm:prSet presAssocID="{3AABCA3C-B87E-437E-AF8A-E91D81E0C6A5}" presName="points" presStyleCnt="0"/>
      <dgm:spPr/>
    </dgm:pt>
    <dgm:pt modelId="{60C34B31-1D33-4CAF-A07A-8001F5FE1262}" type="pres">
      <dgm:prSet presAssocID="{99361827-ED09-4798-B008-169FF30AB455}" presName="compositeA" presStyleCnt="0"/>
      <dgm:spPr/>
    </dgm:pt>
    <dgm:pt modelId="{F5FEDEEF-EE71-43D0-87BE-E1DE049D62F0}" type="pres">
      <dgm:prSet presAssocID="{99361827-ED09-4798-B008-169FF30AB455}" presName="textA" presStyleLbl="revTx" presStyleIdx="0" presStyleCnt="6">
        <dgm:presLayoutVars>
          <dgm:bulletEnabled val="1"/>
        </dgm:presLayoutVars>
      </dgm:prSet>
      <dgm:spPr/>
      <dgm:t>
        <a:bodyPr/>
        <a:lstStyle/>
        <a:p>
          <a:endParaRPr lang="es-ES"/>
        </a:p>
      </dgm:t>
    </dgm:pt>
    <dgm:pt modelId="{E4E3F6EA-3F9E-4BC0-86CC-DD97EE5029F7}" type="pres">
      <dgm:prSet presAssocID="{99361827-ED09-4798-B008-169FF30AB455}" presName="circleA" presStyleLbl="node1" presStyleIdx="0" presStyleCnt="6"/>
      <dgm:spPr/>
    </dgm:pt>
    <dgm:pt modelId="{CCD23FDA-4539-4F02-B75E-1F60B31EA161}" type="pres">
      <dgm:prSet presAssocID="{99361827-ED09-4798-B008-169FF30AB455}" presName="spaceA" presStyleCnt="0"/>
      <dgm:spPr/>
    </dgm:pt>
    <dgm:pt modelId="{C3BD90C5-E53F-4213-88E3-80BF501248D4}" type="pres">
      <dgm:prSet presAssocID="{3828A48B-59A7-489C-B7E9-13F27548C4C0}" presName="space" presStyleCnt="0"/>
      <dgm:spPr/>
    </dgm:pt>
    <dgm:pt modelId="{12910BE6-60EB-4D41-97B5-F415CB2C17B2}" type="pres">
      <dgm:prSet presAssocID="{261AA435-802D-4ECD-823C-E3E2C7E23709}" presName="compositeB" presStyleCnt="0"/>
      <dgm:spPr/>
    </dgm:pt>
    <dgm:pt modelId="{AB81EDB7-69AF-4257-896F-BC4DDC88C2A9}" type="pres">
      <dgm:prSet presAssocID="{261AA435-802D-4ECD-823C-E3E2C7E23709}" presName="textB" presStyleLbl="revTx" presStyleIdx="1" presStyleCnt="6">
        <dgm:presLayoutVars>
          <dgm:bulletEnabled val="1"/>
        </dgm:presLayoutVars>
      </dgm:prSet>
      <dgm:spPr/>
      <dgm:t>
        <a:bodyPr/>
        <a:lstStyle/>
        <a:p>
          <a:endParaRPr lang="es-ES"/>
        </a:p>
      </dgm:t>
    </dgm:pt>
    <dgm:pt modelId="{A155F53E-EACB-4722-B1C8-64F269B06ED3}" type="pres">
      <dgm:prSet presAssocID="{261AA435-802D-4ECD-823C-E3E2C7E23709}" presName="circleB" presStyleLbl="node1" presStyleIdx="1" presStyleCnt="6"/>
      <dgm:spPr/>
    </dgm:pt>
    <dgm:pt modelId="{44E00267-2949-4B2E-94E8-789D4023AC0E}" type="pres">
      <dgm:prSet presAssocID="{261AA435-802D-4ECD-823C-E3E2C7E23709}" presName="spaceB" presStyleCnt="0"/>
      <dgm:spPr/>
    </dgm:pt>
    <dgm:pt modelId="{2F400E58-BE60-4B14-A5FE-B85386CD18AE}" type="pres">
      <dgm:prSet presAssocID="{BD129C72-54FB-4D4A-BF83-307F1EFCEDC4}" presName="space" presStyleCnt="0"/>
      <dgm:spPr/>
    </dgm:pt>
    <dgm:pt modelId="{80FFD37C-5137-46BA-A8B4-AA62B2D8309D}" type="pres">
      <dgm:prSet presAssocID="{56A49D04-6C39-4631-B9EF-6586214F8D3E}" presName="compositeA" presStyleCnt="0"/>
      <dgm:spPr/>
    </dgm:pt>
    <dgm:pt modelId="{3F75563C-7B9D-4ED0-9671-398119CCA3B7}" type="pres">
      <dgm:prSet presAssocID="{56A49D04-6C39-4631-B9EF-6586214F8D3E}" presName="textA" presStyleLbl="revTx" presStyleIdx="2" presStyleCnt="6">
        <dgm:presLayoutVars>
          <dgm:bulletEnabled val="1"/>
        </dgm:presLayoutVars>
      </dgm:prSet>
      <dgm:spPr/>
      <dgm:t>
        <a:bodyPr/>
        <a:lstStyle/>
        <a:p>
          <a:endParaRPr lang="es-ES"/>
        </a:p>
      </dgm:t>
    </dgm:pt>
    <dgm:pt modelId="{030635A1-32BD-4603-AA5E-FB32269E734B}" type="pres">
      <dgm:prSet presAssocID="{56A49D04-6C39-4631-B9EF-6586214F8D3E}" presName="circleA" presStyleLbl="node1" presStyleIdx="2" presStyleCnt="6"/>
      <dgm:spPr/>
    </dgm:pt>
    <dgm:pt modelId="{4BBEF1E0-A57E-4A0A-BC9B-9D6AEB30974C}" type="pres">
      <dgm:prSet presAssocID="{56A49D04-6C39-4631-B9EF-6586214F8D3E}" presName="spaceA" presStyleCnt="0"/>
      <dgm:spPr/>
    </dgm:pt>
    <dgm:pt modelId="{189A56C3-B470-4ED6-82F7-68CF52482BBA}" type="pres">
      <dgm:prSet presAssocID="{1C4E9DB3-2D3E-49F0-96C5-B1938B952430}" presName="space" presStyleCnt="0"/>
      <dgm:spPr/>
    </dgm:pt>
    <dgm:pt modelId="{4D4B012D-9181-4C4B-A849-3563867B4850}" type="pres">
      <dgm:prSet presAssocID="{D5A0D861-CDE4-49B6-B491-DF62F427DD32}" presName="compositeB" presStyleCnt="0"/>
      <dgm:spPr/>
    </dgm:pt>
    <dgm:pt modelId="{B0EF975F-5B7F-493F-B0DC-239E96242FA0}" type="pres">
      <dgm:prSet presAssocID="{D5A0D861-CDE4-49B6-B491-DF62F427DD32}" presName="textB" presStyleLbl="revTx" presStyleIdx="3" presStyleCnt="6">
        <dgm:presLayoutVars>
          <dgm:bulletEnabled val="1"/>
        </dgm:presLayoutVars>
      </dgm:prSet>
      <dgm:spPr/>
      <dgm:t>
        <a:bodyPr/>
        <a:lstStyle/>
        <a:p>
          <a:endParaRPr lang="es-ES"/>
        </a:p>
      </dgm:t>
    </dgm:pt>
    <dgm:pt modelId="{54C4B309-7066-42EE-B82A-7AA8EE790C63}" type="pres">
      <dgm:prSet presAssocID="{D5A0D861-CDE4-49B6-B491-DF62F427DD32}" presName="circleB" presStyleLbl="node1" presStyleIdx="3" presStyleCnt="6"/>
      <dgm:spPr/>
    </dgm:pt>
    <dgm:pt modelId="{73A528C2-1C3C-4AC8-968B-A52F8B078BA0}" type="pres">
      <dgm:prSet presAssocID="{D5A0D861-CDE4-49B6-B491-DF62F427DD32}" presName="spaceB" presStyleCnt="0"/>
      <dgm:spPr/>
    </dgm:pt>
    <dgm:pt modelId="{893C26DB-096F-472C-B238-EBE6C54B74A1}" type="pres">
      <dgm:prSet presAssocID="{2AE9DCEE-8D0F-4322-BE36-E1873859E45F}" presName="space" presStyleCnt="0"/>
      <dgm:spPr/>
    </dgm:pt>
    <dgm:pt modelId="{BCC67387-5788-4486-AA2C-A168B290AE89}" type="pres">
      <dgm:prSet presAssocID="{D2992660-A334-4DC3-BDDE-6A6BA7E94922}" presName="compositeA" presStyleCnt="0"/>
      <dgm:spPr/>
    </dgm:pt>
    <dgm:pt modelId="{21405B0C-96E4-4841-9074-0206CD8590A2}" type="pres">
      <dgm:prSet presAssocID="{D2992660-A334-4DC3-BDDE-6A6BA7E94922}" presName="textA" presStyleLbl="revTx" presStyleIdx="4" presStyleCnt="6">
        <dgm:presLayoutVars>
          <dgm:bulletEnabled val="1"/>
        </dgm:presLayoutVars>
      </dgm:prSet>
      <dgm:spPr/>
      <dgm:t>
        <a:bodyPr/>
        <a:lstStyle/>
        <a:p>
          <a:endParaRPr lang="es-ES"/>
        </a:p>
      </dgm:t>
    </dgm:pt>
    <dgm:pt modelId="{E9ED090D-F87C-4927-ADC4-B5C0A11E3E7F}" type="pres">
      <dgm:prSet presAssocID="{D2992660-A334-4DC3-BDDE-6A6BA7E94922}" presName="circleA" presStyleLbl="node1" presStyleIdx="4" presStyleCnt="6"/>
      <dgm:spPr/>
    </dgm:pt>
    <dgm:pt modelId="{F9D8D3BC-7E46-444E-8B79-234DD066842E}" type="pres">
      <dgm:prSet presAssocID="{D2992660-A334-4DC3-BDDE-6A6BA7E94922}" presName="spaceA" presStyleCnt="0"/>
      <dgm:spPr/>
    </dgm:pt>
    <dgm:pt modelId="{645F005C-0C04-4E75-B249-FF9EB3746DBD}" type="pres">
      <dgm:prSet presAssocID="{D2314ECC-EBFD-47BD-9D41-7E0C48491B2B}" presName="space" presStyleCnt="0"/>
      <dgm:spPr/>
    </dgm:pt>
    <dgm:pt modelId="{9258B489-2146-4618-BCB7-5167A5E51CDC}" type="pres">
      <dgm:prSet presAssocID="{453B25C0-5EBF-4371-9CB4-8A5BDD0DEBEE}" presName="compositeB" presStyleCnt="0"/>
      <dgm:spPr/>
    </dgm:pt>
    <dgm:pt modelId="{2F11A680-AADE-44E3-AD22-B3C57E8AD5D3}" type="pres">
      <dgm:prSet presAssocID="{453B25C0-5EBF-4371-9CB4-8A5BDD0DEBEE}" presName="textB" presStyleLbl="revTx" presStyleIdx="5" presStyleCnt="6">
        <dgm:presLayoutVars>
          <dgm:bulletEnabled val="1"/>
        </dgm:presLayoutVars>
      </dgm:prSet>
      <dgm:spPr/>
      <dgm:t>
        <a:bodyPr/>
        <a:lstStyle/>
        <a:p>
          <a:endParaRPr lang="es-ES"/>
        </a:p>
      </dgm:t>
    </dgm:pt>
    <dgm:pt modelId="{020C1A8C-939A-4205-BA29-8AC781FB566A}" type="pres">
      <dgm:prSet presAssocID="{453B25C0-5EBF-4371-9CB4-8A5BDD0DEBEE}" presName="circleB" presStyleLbl="node1" presStyleIdx="5" presStyleCnt="6"/>
      <dgm:spPr/>
    </dgm:pt>
    <dgm:pt modelId="{A83BD734-E7AF-4CB1-83E4-D28FAA7022B7}" type="pres">
      <dgm:prSet presAssocID="{453B25C0-5EBF-4371-9CB4-8A5BDD0DEBEE}" presName="spaceB" presStyleCnt="0"/>
      <dgm:spPr/>
    </dgm:pt>
  </dgm:ptLst>
  <dgm:cxnLst>
    <dgm:cxn modelId="{E5BF679D-841E-4ED3-96B6-E168095D52E6}" srcId="{3AABCA3C-B87E-437E-AF8A-E91D81E0C6A5}" destId="{99361827-ED09-4798-B008-169FF30AB455}" srcOrd="0" destOrd="0" parTransId="{CEC0C168-726C-4081-A9F3-A072D4152344}" sibTransId="{3828A48B-59A7-489C-B7E9-13F27548C4C0}"/>
    <dgm:cxn modelId="{A2F362DD-D1F7-4D51-A094-9E403E30B0AF}" type="presOf" srcId="{453B25C0-5EBF-4371-9CB4-8A5BDD0DEBEE}" destId="{2F11A680-AADE-44E3-AD22-B3C57E8AD5D3}" srcOrd="0" destOrd="0" presId="urn:microsoft.com/office/officeart/2005/8/layout/hProcess11"/>
    <dgm:cxn modelId="{61B4270B-A99E-4D3C-AA89-1F8BFC6CB92C}" type="presOf" srcId="{261AA435-802D-4ECD-823C-E3E2C7E23709}" destId="{AB81EDB7-69AF-4257-896F-BC4DDC88C2A9}" srcOrd="0" destOrd="0" presId="urn:microsoft.com/office/officeart/2005/8/layout/hProcess11"/>
    <dgm:cxn modelId="{8BC15F40-CFBE-4595-81A5-A693460327B0}" type="presOf" srcId="{3AABCA3C-B87E-437E-AF8A-E91D81E0C6A5}" destId="{C0C7F1B1-D66D-4841-A758-E75C7A4F4BAB}" srcOrd="0" destOrd="0" presId="urn:microsoft.com/office/officeart/2005/8/layout/hProcess11"/>
    <dgm:cxn modelId="{1FBE6787-A70D-408B-9DC7-3F330ADB4314}" type="presOf" srcId="{D5A0D861-CDE4-49B6-B491-DF62F427DD32}" destId="{B0EF975F-5B7F-493F-B0DC-239E96242FA0}" srcOrd="0" destOrd="0" presId="urn:microsoft.com/office/officeart/2005/8/layout/hProcess11"/>
    <dgm:cxn modelId="{185E20A1-5CD3-4186-BDFE-E0E6CAC2C460}" type="presOf" srcId="{99361827-ED09-4798-B008-169FF30AB455}" destId="{F5FEDEEF-EE71-43D0-87BE-E1DE049D62F0}" srcOrd="0" destOrd="0" presId="urn:microsoft.com/office/officeart/2005/8/layout/hProcess11"/>
    <dgm:cxn modelId="{7C5A38FC-AB20-4B64-B5D9-125FAA682F84}" srcId="{3AABCA3C-B87E-437E-AF8A-E91D81E0C6A5}" destId="{56A49D04-6C39-4631-B9EF-6586214F8D3E}" srcOrd="2" destOrd="0" parTransId="{6CDA6CF2-986C-449F-805E-ECEAC59D2B94}" sibTransId="{1C4E9DB3-2D3E-49F0-96C5-B1938B952430}"/>
    <dgm:cxn modelId="{DB3E6102-55B0-4630-90C5-459B42C50287}" srcId="{3AABCA3C-B87E-437E-AF8A-E91D81E0C6A5}" destId="{D5A0D861-CDE4-49B6-B491-DF62F427DD32}" srcOrd="3" destOrd="0" parTransId="{DA0017BC-6F50-4677-B499-B8A54505166D}" sibTransId="{2AE9DCEE-8D0F-4322-BE36-E1873859E45F}"/>
    <dgm:cxn modelId="{D6B20402-599E-4D65-9DAC-058E57AD437A}" type="presOf" srcId="{56A49D04-6C39-4631-B9EF-6586214F8D3E}" destId="{3F75563C-7B9D-4ED0-9671-398119CCA3B7}" srcOrd="0" destOrd="0" presId="urn:microsoft.com/office/officeart/2005/8/layout/hProcess11"/>
    <dgm:cxn modelId="{E6C6AFB2-442E-4DA5-9865-A1211233A4B5}" type="presOf" srcId="{D2992660-A334-4DC3-BDDE-6A6BA7E94922}" destId="{21405B0C-96E4-4841-9074-0206CD8590A2}" srcOrd="0" destOrd="0" presId="urn:microsoft.com/office/officeart/2005/8/layout/hProcess11"/>
    <dgm:cxn modelId="{3254A249-057F-47B5-B5D0-0B2DBA5BB325}" srcId="{3AABCA3C-B87E-437E-AF8A-E91D81E0C6A5}" destId="{D2992660-A334-4DC3-BDDE-6A6BA7E94922}" srcOrd="4" destOrd="0" parTransId="{E05265A8-48F5-4772-9257-E585DF5B9679}" sibTransId="{D2314ECC-EBFD-47BD-9D41-7E0C48491B2B}"/>
    <dgm:cxn modelId="{E0503FAA-651C-425D-B91C-E84E1A559F77}" srcId="{3AABCA3C-B87E-437E-AF8A-E91D81E0C6A5}" destId="{453B25C0-5EBF-4371-9CB4-8A5BDD0DEBEE}" srcOrd="5" destOrd="0" parTransId="{A1088FF1-8315-4913-B0E7-54D2C12289AF}" sibTransId="{04F64ADB-E113-43CD-907E-DDA7BD8861A9}"/>
    <dgm:cxn modelId="{3446E0ED-A364-4860-85C0-582077D24605}" srcId="{3AABCA3C-B87E-437E-AF8A-E91D81E0C6A5}" destId="{261AA435-802D-4ECD-823C-E3E2C7E23709}" srcOrd="1" destOrd="0" parTransId="{86F98230-AF62-4D22-B60C-43BE8A14CA47}" sibTransId="{BD129C72-54FB-4D4A-BF83-307F1EFCEDC4}"/>
    <dgm:cxn modelId="{10397E90-A707-41AE-A985-0E45B2D7E397}" type="presParOf" srcId="{C0C7F1B1-D66D-4841-A758-E75C7A4F4BAB}" destId="{C00DAF50-B48D-40E8-A2F0-B14845E11F67}" srcOrd="0" destOrd="0" presId="urn:microsoft.com/office/officeart/2005/8/layout/hProcess11"/>
    <dgm:cxn modelId="{6B431072-B879-4169-99D0-9673E4BDB45B}" type="presParOf" srcId="{C0C7F1B1-D66D-4841-A758-E75C7A4F4BAB}" destId="{134D50DC-18CA-4E05-9991-716420B4058E}" srcOrd="1" destOrd="0" presId="urn:microsoft.com/office/officeart/2005/8/layout/hProcess11"/>
    <dgm:cxn modelId="{D293C036-E218-40B7-8E42-2EA39F45BB9A}" type="presParOf" srcId="{134D50DC-18CA-4E05-9991-716420B4058E}" destId="{60C34B31-1D33-4CAF-A07A-8001F5FE1262}" srcOrd="0" destOrd="0" presId="urn:microsoft.com/office/officeart/2005/8/layout/hProcess11"/>
    <dgm:cxn modelId="{09BEA6FF-9EA7-4DD7-8B86-D42C87A8353D}" type="presParOf" srcId="{60C34B31-1D33-4CAF-A07A-8001F5FE1262}" destId="{F5FEDEEF-EE71-43D0-87BE-E1DE049D62F0}" srcOrd="0" destOrd="0" presId="urn:microsoft.com/office/officeart/2005/8/layout/hProcess11"/>
    <dgm:cxn modelId="{51948C88-78B3-4D24-862B-44969CC630C9}" type="presParOf" srcId="{60C34B31-1D33-4CAF-A07A-8001F5FE1262}" destId="{E4E3F6EA-3F9E-4BC0-86CC-DD97EE5029F7}" srcOrd="1" destOrd="0" presId="urn:microsoft.com/office/officeart/2005/8/layout/hProcess11"/>
    <dgm:cxn modelId="{ED04A43F-75AB-4DBF-A7B0-2410DDDC6E5A}" type="presParOf" srcId="{60C34B31-1D33-4CAF-A07A-8001F5FE1262}" destId="{CCD23FDA-4539-4F02-B75E-1F60B31EA161}" srcOrd="2" destOrd="0" presId="urn:microsoft.com/office/officeart/2005/8/layout/hProcess11"/>
    <dgm:cxn modelId="{F91DCD6B-0B6C-45A3-BD46-5E5948CF8B5D}" type="presParOf" srcId="{134D50DC-18CA-4E05-9991-716420B4058E}" destId="{C3BD90C5-E53F-4213-88E3-80BF501248D4}" srcOrd="1" destOrd="0" presId="urn:microsoft.com/office/officeart/2005/8/layout/hProcess11"/>
    <dgm:cxn modelId="{D677A301-22D1-4DFA-BF20-96F9E7C0721A}" type="presParOf" srcId="{134D50DC-18CA-4E05-9991-716420B4058E}" destId="{12910BE6-60EB-4D41-97B5-F415CB2C17B2}" srcOrd="2" destOrd="0" presId="urn:microsoft.com/office/officeart/2005/8/layout/hProcess11"/>
    <dgm:cxn modelId="{4D9AB05F-0944-4C38-83F4-FD61BFB8A039}" type="presParOf" srcId="{12910BE6-60EB-4D41-97B5-F415CB2C17B2}" destId="{AB81EDB7-69AF-4257-896F-BC4DDC88C2A9}" srcOrd="0" destOrd="0" presId="urn:microsoft.com/office/officeart/2005/8/layout/hProcess11"/>
    <dgm:cxn modelId="{4CC3E492-0F21-4F88-BA54-E950BD504B9E}" type="presParOf" srcId="{12910BE6-60EB-4D41-97B5-F415CB2C17B2}" destId="{A155F53E-EACB-4722-B1C8-64F269B06ED3}" srcOrd="1" destOrd="0" presId="urn:microsoft.com/office/officeart/2005/8/layout/hProcess11"/>
    <dgm:cxn modelId="{EBB9D107-67CA-4810-B0D7-BC65A9C335BE}" type="presParOf" srcId="{12910BE6-60EB-4D41-97B5-F415CB2C17B2}" destId="{44E00267-2949-4B2E-94E8-789D4023AC0E}" srcOrd="2" destOrd="0" presId="urn:microsoft.com/office/officeart/2005/8/layout/hProcess11"/>
    <dgm:cxn modelId="{284147F3-CB7D-49E4-95E5-C2C73092E701}" type="presParOf" srcId="{134D50DC-18CA-4E05-9991-716420B4058E}" destId="{2F400E58-BE60-4B14-A5FE-B85386CD18AE}" srcOrd="3" destOrd="0" presId="urn:microsoft.com/office/officeart/2005/8/layout/hProcess11"/>
    <dgm:cxn modelId="{BDD54627-D3C8-4F55-8A9F-9CD7077CECA7}" type="presParOf" srcId="{134D50DC-18CA-4E05-9991-716420B4058E}" destId="{80FFD37C-5137-46BA-A8B4-AA62B2D8309D}" srcOrd="4" destOrd="0" presId="urn:microsoft.com/office/officeart/2005/8/layout/hProcess11"/>
    <dgm:cxn modelId="{391AF741-6E3D-4618-BA67-93626848A719}" type="presParOf" srcId="{80FFD37C-5137-46BA-A8B4-AA62B2D8309D}" destId="{3F75563C-7B9D-4ED0-9671-398119CCA3B7}" srcOrd="0" destOrd="0" presId="urn:microsoft.com/office/officeart/2005/8/layout/hProcess11"/>
    <dgm:cxn modelId="{D0B98ED6-2160-4421-B72B-26365F9FEAF6}" type="presParOf" srcId="{80FFD37C-5137-46BA-A8B4-AA62B2D8309D}" destId="{030635A1-32BD-4603-AA5E-FB32269E734B}" srcOrd="1" destOrd="0" presId="urn:microsoft.com/office/officeart/2005/8/layout/hProcess11"/>
    <dgm:cxn modelId="{73D8524F-5DA6-4586-925E-8F6B18C24648}" type="presParOf" srcId="{80FFD37C-5137-46BA-A8B4-AA62B2D8309D}" destId="{4BBEF1E0-A57E-4A0A-BC9B-9D6AEB30974C}" srcOrd="2" destOrd="0" presId="urn:microsoft.com/office/officeart/2005/8/layout/hProcess11"/>
    <dgm:cxn modelId="{3C4D4F40-0719-4CF7-8EAF-C1A036AF8ED1}" type="presParOf" srcId="{134D50DC-18CA-4E05-9991-716420B4058E}" destId="{189A56C3-B470-4ED6-82F7-68CF52482BBA}" srcOrd="5" destOrd="0" presId="urn:microsoft.com/office/officeart/2005/8/layout/hProcess11"/>
    <dgm:cxn modelId="{C1A650DF-68F5-42DC-B848-977F2588EF11}" type="presParOf" srcId="{134D50DC-18CA-4E05-9991-716420B4058E}" destId="{4D4B012D-9181-4C4B-A849-3563867B4850}" srcOrd="6" destOrd="0" presId="urn:microsoft.com/office/officeart/2005/8/layout/hProcess11"/>
    <dgm:cxn modelId="{32FE0ECE-2519-4AEA-A6A1-9FE7AD3AEC73}" type="presParOf" srcId="{4D4B012D-9181-4C4B-A849-3563867B4850}" destId="{B0EF975F-5B7F-493F-B0DC-239E96242FA0}" srcOrd="0" destOrd="0" presId="urn:microsoft.com/office/officeart/2005/8/layout/hProcess11"/>
    <dgm:cxn modelId="{7DBFD305-3194-41DB-BFEC-9C9B55E81C73}" type="presParOf" srcId="{4D4B012D-9181-4C4B-A849-3563867B4850}" destId="{54C4B309-7066-42EE-B82A-7AA8EE790C63}" srcOrd="1" destOrd="0" presId="urn:microsoft.com/office/officeart/2005/8/layout/hProcess11"/>
    <dgm:cxn modelId="{B6D2D7D4-67AA-4664-A095-21F4BFA4A75F}" type="presParOf" srcId="{4D4B012D-9181-4C4B-A849-3563867B4850}" destId="{73A528C2-1C3C-4AC8-968B-A52F8B078BA0}" srcOrd="2" destOrd="0" presId="urn:microsoft.com/office/officeart/2005/8/layout/hProcess11"/>
    <dgm:cxn modelId="{6CD72B00-0F38-4F90-B5B8-066E3ED24428}" type="presParOf" srcId="{134D50DC-18CA-4E05-9991-716420B4058E}" destId="{893C26DB-096F-472C-B238-EBE6C54B74A1}" srcOrd="7" destOrd="0" presId="urn:microsoft.com/office/officeart/2005/8/layout/hProcess11"/>
    <dgm:cxn modelId="{5DDE72A9-B312-4B19-8939-EBDE7D650D94}" type="presParOf" srcId="{134D50DC-18CA-4E05-9991-716420B4058E}" destId="{BCC67387-5788-4486-AA2C-A168B290AE89}" srcOrd="8" destOrd="0" presId="urn:microsoft.com/office/officeart/2005/8/layout/hProcess11"/>
    <dgm:cxn modelId="{016A9073-D52F-4DD4-A2DE-5710A2A0BF81}" type="presParOf" srcId="{BCC67387-5788-4486-AA2C-A168B290AE89}" destId="{21405B0C-96E4-4841-9074-0206CD8590A2}" srcOrd="0" destOrd="0" presId="urn:microsoft.com/office/officeart/2005/8/layout/hProcess11"/>
    <dgm:cxn modelId="{B35BB77D-DB6B-4CB8-8FA8-5FACF518C4A9}" type="presParOf" srcId="{BCC67387-5788-4486-AA2C-A168B290AE89}" destId="{E9ED090D-F87C-4927-ADC4-B5C0A11E3E7F}" srcOrd="1" destOrd="0" presId="urn:microsoft.com/office/officeart/2005/8/layout/hProcess11"/>
    <dgm:cxn modelId="{7DC607D9-8D1B-4296-A815-719AA97A82ED}" type="presParOf" srcId="{BCC67387-5788-4486-AA2C-A168B290AE89}" destId="{F9D8D3BC-7E46-444E-8B79-234DD066842E}" srcOrd="2" destOrd="0" presId="urn:microsoft.com/office/officeart/2005/8/layout/hProcess11"/>
    <dgm:cxn modelId="{666BE2AE-6466-4517-83BF-DF7E5FF746F1}" type="presParOf" srcId="{134D50DC-18CA-4E05-9991-716420B4058E}" destId="{645F005C-0C04-4E75-B249-FF9EB3746DBD}" srcOrd="9" destOrd="0" presId="urn:microsoft.com/office/officeart/2005/8/layout/hProcess11"/>
    <dgm:cxn modelId="{51BBDD0C-47E9-45F2-A218-8C7707243D9A}" type="presParOf" srcId="{134D50DC-18CA-4E05-9991-716420B4058E}" destId="{9258B489-2146-4618-BCB7-5167A5E51CDC}" srcOrd="10" destOrd="0" presId="urn:microsoft.com/office/officeart/2005/8/layout/hProcess11"/>
    <dgm:cxn modelId="{F593E194-15B4-4462-8EE7-F438F6E1D00B}" type="presParOf" srcId="{9258B489-2146-4618-BCB7-5167A5E51CDC}" destId="{2F11A680-AADE-44E3-AD22-B3C57E8AD5D3}" srcOrd="0" destOrd="0" presId="urn:microsoft.com/office/officeart/2005/8/layout/hProcess11"/>
    <dgm:cxn modelId="{B0E67D9A-DEED-4C42-B960-40CD11C44B4F}" type="presParOf" srcId="{9258B489-2146-4618-BCB7-5167A5E51CDC}" destId="{020C1A8C-939A-4205-BA29-8AC781FB566A}" srcOrd="1" destOrd="0" presId="urn:microsoft.com/office/officeart/2005/8/layout/hProcess11"/>
    <dgm:cxn modelId="{A74C6D5B-0CBB-4F55-91E8-6E34C6400DF5}" type="presParOf" srcId="{9258B489-2146-4618-BCB7-5167A5E51CDC}" destId="{A83BD734-E7AF-4CB1-83E4-D28FAA7022B7}"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BFC6B0-BC7F-47A9-8D2A-B6A94B8BFC30}"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ES"/>
        </a:p>
      </dgm:t>
    </dgm:pt>
    <dgm:pt modelId="{BCF2EE9D-CA3E-4D7F-9190-AEA759A2E3AE}">
      <dgm:prSet phldrT="[Texto]"/>
      <dgm:spPr>
        <a:solidFill>
          <a:schemeClr val="accent4"/>
        </a:solidFill>
      </dgm:spPr>
      <dgm:t>
        <a:bodyPr/>
        <a:lstStyle/>
        <a:p>
          <a:r>
            <a:rPr lang="es-ES" b="1" u="sng" dirty="0" smtClean="0">
              <a:solidFill>
                <a:schemeClr val="tx1"/>
              </a:solidFill>
            </a:rPr>
            <a:t>Libro Segundo Tít. I: </a:t>
          </a:r>
          <a:r>
            <a:rPr lang="es-ES" dirty="0" smtClean="0"/>
            <a:t>PROCESO DE CONOCIMIENTO</a:t>
          </a:r>
          <a:endParaRPr lang="es-ES" dirty="0"/>
        </a:p>
      </dgm:t>
    </dgm:pt>
    <dgm:pt modelId="{06748F5C-8896-455D-AC08-3D3EB5ABCE9E}" type="parTrans" cxnId="{B4B97401-C1B4-4560-8FA4-278B55977A54}">
      <dgm:prSet/>
      <dgm:spPr/>
      <dgm:t>
        <a:bodyPr/>
        <a:lstStyle/>
        <a:p>
          <a:endParaRPr lang="es-ES"/>
        </a:p>
      </dgm:t>
    </dgm:pt>
    <dgm:pt modelId="{D363D59B-6CDD-40CE-A8C7-C39DBA67FE35}" type="sibTrans" cxnId="{B4B97401-C1B4-4560-8FA4-278B55977A54}">
      <dgm:prSet/>
      <dgm:spPr/>
      <dgm:t>
        <a:bodyPr/>
        <a:lstStyle/>
        <a:p>
          <a:endParaRPr lang="es-ES"/>
        </a:p>
      </dgm:t>
    </dgm:pt>
    <dgm:pt modelId="{3EAC3BB0-1AF5-48E4-A783-80E5BE4A7A1B}">
      <dgm:prSet phldrT="[Texto]"/>
      <dgm:spPr/>
      <dgm:t>
        <a:bodyPr/>
        <a:lstStyle/>
        <a:p>
          <a:r>
            <a:rPr lang="es-ES" b="1" dirty="0" smtClean="0">
              <a:solidFill>
                <a:schemeClr val="tx1"/>
              </a:solidFill>
            </a:rPr>
            <a:t>CAP. I</a:t>
          </a:r>
        </a:p>
        <a:p>
          <a:r>
            <a:rPr lang="es-ES" dirty="0" smtClean="0"/>
            <a:t>PROC. DE CONSUMO DE MAYOR CUANTÍA</a:t>
          </a:r>
        </a:p>
        <a:p>
          <a:r>
            <a:rPr lang="es-ES" dirty="0" smtClean="0"/>
            <a:t>ART. 204 A 208</a:t>
          </a:r>
          <a:endParaRPr lang="es-ES" dirty="0"/>
        </a:p>
      </dgm:t>
    </dgm:pt>
    <dgm:pt modelId="{66D3DF6E-BA60-46DF-B349-E96666B554C3}" type="parTrans" cxnId="{69C77F3E-3236-48CF-88CB-AB6A85017F5E}">
      <dgm:prSet/>
      <dgm:spPr/>
      <dgm:t>
        <a:bodyPr/>
        <a:lstStyle/>
        <a:p>
          <a:endParaRPr lang="es-ES"/>
        </a:p>
      </dgm:t>
    </dgm:pt>
    <dgm:pt modelId="{CEAC7738-2EE2-4485-A9B3-C0CA67F30548}" type="sibTrans" cxnId="{69C77F3E-3236-48CF-88CB-AB6A85017F5E}">
      <dgm:prSet/>
      <dgm:spPr/>
      <dgm:t>
        <a:bodyPr/>
        <a:lstStyle/>
        <a:p>
          <a:endParaRPr lang="es-ES"/>
        </a:p>
      </dgm:t>
    </dgm:pt>
    <dgm:pt modelId="{AAB3A14D-2DBD-488C-A2A6-1515A21FC88C}">
      <dgm:prSet phldrT="[Texto]">
        <dgm:style>
          <a:lnRef idx="3">
            <a:schemeClr val="lt1"/>
          </a:lnRef>
          <a:fillRef idx="1">
            <a:schemeClr val="accent4"/>
          </a:fillRef>
          <a:effectRef idx="1">
            <a:schemeClr val="accent4"/>
          </a:effectRef>
          <a:fontRef idx="minor">
            <a:schemeClr val="lt1"/>
          </a:fontRef>
        </dgm:style>
      </dgm:prSet>
      <dgm:spPr/>
      <dgm:t>
        <a:bodyPr/>
        <a:lstStyle/>
        <a:p>
          <a:r>
            <a:rPr lang="es-ES" b="1" dirty="0" smtClean="0">
              <a:solidFill>
                <a:schemeClr val="tx1"/>
              </a:solidFill>
            </a:rPr>
            <a:t>CAP. VII</a:t>
          </a:r>
        </a:p>
        <a:p>
          <a:r>
            <a:rPr lang="es-ES" dirty="0" smtClean="0"/>
            <a:t>PROCESO PEQUEÑA CAUSA</a:t>
          </a:r>
          <a:endParaRPr lang="es-ES" dirty="0"/>
        </a:p>
      </dgm:t>
    </dgm:pt>
    <dgm:pt modelId="{3423724F-F81A-4B5F-90E5-22193AB11774}" type="parTrans" cxnId="{D36C48A6-2E66-4177-97C0-51CCA0B4AFE7}">
      <dgm:prSet/>
      <dgm:spPr/>
      <dgm:t>
        <a:bodyPr/>
        <a:lstStyle/>
        <a:p>
          <a:endParaRPr lang="es-ES"/>
        </a:p>
      </dgm:t>
    </dgm:pt>
    <dgm:pt modelId="{77387993-A91A-4B1B-8085-37046B48DE49}" type="sibTrans" cxnId="{D36C48A6-2E66-4177-97C0-51CCA0B4AFE7}">
      <dgm:prSet/>
      <dgm:spPr/>
      <dgm:t>
        <a:bodyPr/>
        <a:lstStyle/>
        <a:p>
          <a:endParaRPr lang="es-ES"/>
        </a:p>
      </dgm:t>
    </dgm:pt>
    <dgm:pt modelId="{36ED11D6-135E-4ACF-BADD-1ACC7B23AF19}">
      <dgm:prSet>
        <dgm:style>
          <a:lnRef idx="2">
            <a:schemeClr val="accent4">
              <a:shade val="50000"/>
            </a:schemeClr>
          </a:lnRef>
          <a:fillRef idx="1">
            <a:schemeClr val="accent4"/>
          </a:fillRef>
          <a:effectRef idx="0">
            <a:schemeClr val="accent4"/>
          </a:effectRef>
          <a:fontRef idx="minor">
            <a:schemeClr val="lt1"/>
          </a:fontRef>
        </dgm:style>
      </dgm:prSet>
      <dgm:spPr/>
      <dgm:t>
        <a:bodyPr/>
        <a:lstStyle/>
        <a:p>
          <a:r>
            <a:rPr lang="es-ES" b="1" u="sng" dirty="0" smtClean="0">
              <a:solidFill>
                <a:schemeClr val="tx1"/>
              </a:solidFill>
            </a:rPr>
            <a:t>Libro Segundo</a:t>
          </a:r>
        </a:p>
        <a:p>
          <a:r>
            <a:rPr lang="es-ES" b="1" u="sng" dirty="0" err="1" smtClean="0">
              <a:solidFill>
                <a:schemeClr val="tx1"/>
              </a:solidFill>
            </a:rPr>
            <a:t>Tit</a:t>
          </a:r>
          <a:r>
            <a:rPr lang="es-ES" b="1" u="sng" dirty="0" smtClean="0">
              <a:solidFill>
                <a:schemeClr val="tx1"/>
              </a:solidFill>
            </a:rPr>
            <a:t>. II </a:t>
          </a:r>
          <a:r>
            <a:rPr lang="es-ES" dirty="0" smtClean="0"/>
            <a:t>PROCESO DE CONOCIMIENTO ESPECIALES</a:t>
          </a:r>
        </a:p>
        <a:p>
          <a:endParaRPr lang="es-ES" dirty="0"/>
        </a:p>
      </dgm:t>
    </dgm:pt>
    <dgm:pt modelId="{1BAB7CC2-1ACF-4B9D-805B-D2D7FDF51164}" type="parTrans" cxnId="{6BE18458-D681-417D-9CB9-487E1FFC3C85}">
      <dgm:prSet/>
      <dgm:spPr/>
      <dgm:t>
        <a:bodyPr/>
        <a:lstStyle/>
        <a:p>
          <a:endParaRPr lang="es-ES"/>
        </a:p>
      </dgm:t>
    </dgm:pt>
    <dgm:pt modelId="{C4766860-E352-4147-BD7F-C429902EC91C}" type="sibTrans" cxnId="{6BE18458-D681-417D-9CB9-487E1FFC3C85}">
      <dgm:prSet/>
      <dgm:spPr/>
      <dgm:t>
        <a:bodyPr/>
        <a:lstStyle/>
        <a:p>
          <a:endParaRPr lang="es-ES"/>
        </a:p>
      </dgm:t>
    </dgm:pt>
    <dgm:pt modelId="{5890732B-6D82-4B7C-8920-B3782AC52A66}">
      <dgm:prSet/>
      <dgm:spPr/>
      <dgm:t>
        <a:bodyPr/>
        <a:lstStyle/>
        <a:p>
          <a:r>
            <a:rPr lang="es-ES" dirty="0" smtClean="0"/>
            <a:t> </a:t>
          </a:r>
          <a:r>
            <a:rPr lang="es-ES" b="1" u="sng" dirty="0" smtClean="0">
              <a:solidFill>
                <a:srgbClr val="FF0000"/>
              </a:solidFill>
            </a:rPr>
            <a:t>libro Tercero TIT</a:t>
          </a:r>
          <a:r>
            <a:rPr lang="es-ES" b="1" u="sng" dirty="0" smtClean="0">
              <a:solidFill>
                <a:srgbClr val="FF0000"/>
              </a:solidFill>
            </a:rPr>
            <a:t>. IV </a:t>
          </a:r>
          <a:r>
            <a:rPr lang="es-ES" dirty="0" smtClean="0"/>
            <a:t>MONITORIO SEC. 5ª PAGARÉ DE CONSUMO ART. 245</a:t>
          </a:r>
          <a:endParaRPr lang="es-ES" dirty="0"/>
        </a:p>
      </dgm:t>
    </dgm:pt>
    <dgm:pt modelId="{49044CCD-2B10-4628-A1C9-845CD96F42A4}" type="parTrans" cxnId="{31B3922C-A1A5-449C-B127-AC7FB601FE99}">
      <dgm:prSet/>
      <dgm:spPr/>
      <dgm:t>
        <a:bodyPr/>
        <a:lstStyle/>
        <a:p>
          <a:endParaRPr lang="es-ES"/>
        </a:p>
      </dgm:t>
    </dgm:pt>
    <dgm:pt modelId="{D3A08B86-495F-4DBC-8B70-A1B1D26873B4}" type="sibTrans" cxnId="{31B3922C-A1A5-449C-B127-AC7FB601FE99}">
      <dgm:prSet/>
      <dgm:spPr/>
      <dgm:t>
        <a:bodyPr/>
        <a:lstStyle/>
        <a:p>
          <a:endParaRPr lang="es-ES"/>
        </a:p>
      </dgm:t>
    </dgm:pt>
    <dgm:pt modelId="{944F645E-2516-4A14-975D-9771052113D8}">
      <dgm:prSet>
        <dgm:style>
          <a:lnRef idx="3">
            <a:schemeClr val="lt1"/>
          </a:lnRef>
          <a:fillRef idx="1">
            <a:schemeClr val="accent6"/>
          </a:fillRef>
          <a:effectRef idx="1">
            <a:schemeClr val="accent6"/>
          </a:effectRef>
          <a:fontRef idx="minor">
            <a:schemeClr val="lt1"/>
          </a:fontRef>
        </dgm:style>
      </dgm:prSet>
      <dgm:spPr>
        <a:solidFill>
          <a:schemeClr val="accent5">
            <a:lumMod val="60000"/>
            <a:lumOff val="40000"/>
          </a:schemeClr>
        </a:solidFill>
      </dgm:spPr>
      <dgm:t>
        <a:bodyPr/>
        <a:lstStyle/>
        <a:p>
          <a:r>
            <a:rPr lang="es-ES" b="1" u="sng" dirty="0" smtClean="0">
              <a:solidFill>
                <a:srgbClr val="FF0000"/>
              </a:solidFill>
            </a:rPr>
            <a:t>LIB. </a:t>
          </a:r>
          <a:r>
            <a:rPr lang="es-ES" b="1" u="sng" dirty="0" smtClean="0">
              <a:solidFill>
                <a:srgbClr val="FF0000"/>
              </a:solidFill>
            </a:rPr>
            <a:t>Cuarto</a:t>
          </a:r>
        </a:p>
        <a:p>
          <a:r>
            <a:rPr lang="es-ES" dirty="0" smtClean="0"/>
            <a:t> </a:t>
          </a:r>
          <a:r>
            <a:rPr lang="es-ES" dirty="0" smtClean="0"/>
            <a:t>PROCESO ATÍPICO TIT. II UNIVERSALES</a:t>
          </a:r>
        </a:p>
        <a:p>
          <a:r>
            <a:rPr lang="es-ES" dirty="0" smtClean="0"/>
            <a:t>CP. II CONCURSO PNA NO HUMANA ACT. ECO NO ORGANIZADA</a:t>
          </a:r>
          <a:endParaRPr lang="es-ES" dirty="0"/>
        </a:p>
      </dgm:t>
    </dgm:pt>
    <dgm:pt modelId="{C4AE7C87-674D-4D7A-8D4C-D0D794E45898}" type="parTrans" cxnId="{46FDA47E-041C-422F-85AE-DB8E1D77EE70}">
      <dgm:prSet/>
      <dgm:spPr/>
      <dgm:t>
        <a:bodyPr/>
        <a:lstStyle/>
        <a:p>
          <a:endParaRPr lang="es-ES"/>
        </a:p>
      </dgm:t>
    </dgm:pt>
    <dgm:pt modelId="{AECF61E7-0A7A-4180-BD2E-B638804EA78F}" type="sibTrans" cxnId="{46FDA47E-041C-422F-85AE-DB8E1D77EE70}">
      <dgm:prSet/>
      <dgm:spPr/>
      <dgm:t>
        <a:bodyPr/>
        <a:lstStyle/>
        <a:p>
          <a:endParaRPr lang="es-ES"/>
        </a:p>
      </dgm:t>
    </dgm:pt>
    <dgm:pt modelId="{D31A42EF-BFB6-457F-8AD8-654EE20B0FEE}" type="pres">
      <dgm:prSet presAssocID="{28BFC6B0-BC7F-47A9-8D2A-B6A94B8BFC30}" presName="diagram" presStyleCnt="0">
        <dgm:presLayoutVars>
          <dgm:dir/>
          <dgm:resizeHandles val="exact"/>
        </dgm:presLayoutVars>
      </dgm:prSet>
      <dgm:spPr/>
      <dgm:t>
        <a:bodyPr/>
        <a:lstStyle/>
        <a:p>
          <a:endParaRPr lang="es-ES"/>
        </a:p>
      </dgm:t>
    </dgm:pt>
    <dgm:pt modelId="{9686B0F5-EEB8-4B27-86B8-487269B769B8}" type="pres">
      <dgm:prSet presAssocID="{BCF2EE9D-CA3E-4D7F-9190-AEA759A2E3AE}" presName="node" presStyleLbl="node1" presStyleIdx="0" presStyleCnt="6">
        <dgm:presLayoutVars>
          <dgm:bulletEnabled val="1"/>
        </dgm:presLayoutVars>
      </dgm:prSet>
      <dgm:spPr/>
      <dgm:t>
        <a:bodyPr/>
        <a:lstStyle/>
        <a:p>
          <a:endParaRPr lang="es-ES"/>
        </a:p>
      </dgm:t>
    </dgm:pt>
    <dgm:pt modelId="{E3AB8542-FDDD-4B1F-AC2F-694298A81F57}" type="pres">
      <dgm:prSet presAssocID="{D363D59B-6CDD-40CE-A8C7-C39DBA67FE35}" presName="sibTrans" presStyleCnt="0"/>
      <dgm:spPr/>
    </dgm:pt>
    <dgm:pt modelId="{573B1D82-FAEE-4ACF-89B7-69EC9E5E4E2F}" type="pres">
      <dgm:prSet presAssocID="{36ED11D6-135E-4ACF-BADD-1ACC7B23AF19}" presName="node" presStyleLbl="node1" presStyleIdx="1" presStyleCnt="6">
        <dgm:presLayoutVars>
          <dgm:bulletEnabled val="1"/>
        </dgm:presLayoutVars>
      </dgm:prSet>
      <dgm:spPr/>
      <dgm:t>
        <a:bodyPr/>
        <a:lstStyle/>
        <a:p>
          <a:endParaRPr lang="es-ES"/>
        </a:p>
      </dgm:t>
    </dgm:pt>
    <dgm:pt modelId="{E5DC5186-12AC-40AE-975E-E37304FC5910}" type="pres">
      <dgm:prSet presAssocID="{C4766860-E352-4147-BD7F-C429902EC91C}" presName="sibTrans" presStyleCnt="0"/>
      <dgm:spPr/>
    </dgm:pt>
    <dgm:pt modelId="{4594FE05-873B-4E5A-BB68-3811391754E6}" type="pres">
      <dgm:prSet presAssocID="{3EAC3BB0-1AF5-48E4-A783-80E5BE4A7A1B}" presName="node" presStyleLbl="node1" presStyleIdx="2" presStyleCnt="6">
        <dgm:presLayoutVars>
          <dgm:bulletEnabled val="1"/>
        </dgm:presLayoutVars>
      </dgm:prSet>
      <dgm:spPr/>
      <dgm:t>
        <a:bodyPr/>
        <a:lstStyle/>
        <a:p>
          <a:endParaRPr lang="es-ES"/>
        </a:p>
      </dgm:t>
    </dgm:pt>
    <dgm:pt modelId="{91201AB3-39A1-484B-8343-AD6921401D3F}" type="pres">
      <dgm:prSet presAssocID="{CEAC7738-2EE2-4485-A9B3-C0CA67F30548}" presName="sibTrans" presStyleCnt="0"/>
      <dgm:spPr/>
    </dgm:pt>
    <dgm:pt modelId="{F295FD08-1FC7-4BFA-8CA7-FF5E7266D2E4}" type="pres">
      <dgm:prSet presAssocID="{AAB3A14D-2DBD-488C-A2A6-1515A21FC88C}" presName="node" presStyleLbl="node1" presStyleIdx="3" presStyleCnt="6">
        <dgm:presLayoutVars>
          <dgm:bulletEnabled val="1"/>
        </dgm:presLayoutVars>
      </dgm:prSet>
      <dgm:spPr/>
      <dgm:t>
        <a:bodyPr/>
        <a:lstStyle/>
        <a:p>
          <a:endParaRPr lang="es-ES"/>
        </a:p>
      </dgm:t>
    </dgm:pt>
    <dgm:pt modelId="{F65F325D-E989-4A1E-A56A-B28E8600A2DE}" type="pres">
      <dgm:prSet presAssocID="{77387993-A91A-4B1B-8085-37046B48DE49}" presName="sibTrans" presStyleCnt="0"/>
      <dgm:spPr/>
    </dgm:pt>
    <dgm:pt modelId="{AD06E480-431E-4C36-96C6-C13CEB3B0E21}" type="pres">
      <dgm:prSet presAssocID="{5890732B-6D82-4B7C-8920-B3782AC52A66}" presName="node" presStyleLbl="node1" presStyleIdx="4" presStyleCnt="6">
        <dgm:presLayoutVars>
          <dgm:bulletEnabled val="1"/>
        </dgm:presLayoutVars>
      </dgm:prSet>
      <dgm:spPr/>
      <dgm:t>
        <a:bodyPr/>
        <a:lstStyle/>
        <a:p>
          <a:endParaRPr lang="es-ES"/>
        </a:p>
      </dgm:t>
    </dgm:pt>
    <dgm:pt modelId="{DE6D9ECB-AAAC-4EC6-BEBD-51C57FE3E367}" type="pres">
      <dgm:prSet presAssocID="{D3A08B86-495F-4DBC-8B70-A1B1D26873B4}" presName="sibTrans" presStyleCnt="0"/>
      <dgm:spPr/>
    </dgm:pt>
    <dgm:pt modelId="{E8B45D6F-9F4C-4C89-A462-FC032D0868D7}" type="pres">
      <dgm:prSet presAssocID="{944F645E-2516-4A14-975D-9771052113D8}" presName="node" presStyleLbl="node1" presStyleIdx="5" presStyleCnt="6">
        <dgm:presLayoutVars>
          <dgm:bulletEnabled val="1"/>
        </dgm:presLayoutVars>
      </dgm:prSet>
      <dgm:spPr/>
      <dgm:t>
        <a:bodyPr/>
        <a:lstStyle/>
        <a:p>
          <a:endParaRPr lang="es-ES"/>
        </a:p>
      </dgm:t>
    </dgm:pt>
  </dgm:ptLst>
  <dgm:cxnLst>
    <dgm:cxn modelId="{EB8D696E-9576-41FF-8D81-BC798958FB41}" type="presOf" srcId="{5890732B-6D82-4B7C-8920-B3782AC52A66}" destId="{AD06E480-431E-4C36-96C6-C13CEB3B0E21}" srcOrd="0" destOrd="0" presId="urn:microsoft.com/office/officeart/2005/8/layout/default"/>
    <dgm:cxn modelId="{1ABA2C9E-894B-49C0-8BB5-A9F7129E73B2}" type="presOf" srcId="{28BFC6B0-BC7F-47A9-8D2A-B6A94B8BFC30}" destId="{D31A42EF-BFB6-457F-8AD8-654EE20B0FEE}" srcOrd="0" destOrd="0" presId="urn:microsoft.com/office/officeart/2005/8/layout/default"/>
    <dgm:cxn modelId="{97FA7A9C-A3F7-4557-8341-958BFE59D74C}" type="presOf" srcId="{3EAC3BB0-1AF5-48E4-A783-80E5BE4A7A1B}" destId="{4594FE05-873B-4E5A-BB68-3811391754E6}" srcOrd="0" destOrd="0" presId="urn:microsoft.com/office/officeart/2005/8/layout/default"/>
    <dgm:cxn modelId="{D36C48A6-2E66-4177-97C0-51CCA0B4AFE7}" srcId="{28BFC6B0-BC7F-47A9-8D2A-B6A94B8BFC30}" destId="{AAB3A14D-2DBD-488C-A2A6-1515A21FC88C}" srcOrd="3" destOrd="0" parTransId="{3423724F-F81A-4B5F-90E5-22193AB11774}" sibTransId="{77387993-A91A-4B1B-8085-37046B48DE49}"/>
    <dgm:cxn modelId="{129BF5C8-2F7D-4742-98AF-8E026D08129E}" type="presOf" srcId="{AAB3A14D-2DBD-488C-A2A6-1515A21FC88C}" destId="{F295FD08-1FC7-4BFA-8CA7-FF5E7266D2E4}" srcOrd="0" destOrd="0" presId="urn:microsoft.com/office/officeart/2005/8/layout/default"/>
    <dgm:cxn modelId="{B4B97401-C1B4-4560-8FA4-278B55977A54}" srcId="{28BFC6B0-BC7F-47A9-8D2A-B6A94B8BFC30}" destId="{BCF2EE9D-CA3E-4D7F-9190-AEA759A2E3AE}" srcOrd="0" destOrd="0" parTransId="{06748F5C-8896-455D-AC08-3D3EB5ABCE9E}" sibTransId="{D363D59B-6CDD-40CE-A8C7-C39DBA67FE35}"/>
    <dgm:cxn modelId="{69C77F3E-3236-48CF-88CB-AB6A85017F5E}" srcId="{28BFC6B0-BC7F-47A9-8D2A-B6A94B8BFC30}" destId="{3EAC3BB0-1AF5-48E4-A783-80E5BE4A7A1B}" srcOrd="2" destOrd="0" parTransId="{66D3DF6E-BA60-46DF-B349-E96666B554C3}" sibTransId="{CEAC7738-2EE2-4485-A9B3-C0CA67F30548}"/>
    <dgm:cxn modelId="{80F90295-7512-4E8E-B964-C4F5C4E47FD2}" type="presOf" srcId="{944F645E-2516-4A14-975D-9771052113D8}" destId="{E8B45D6F-9F4C-4C89-A462-FC032D0868D7}" srcOrd="0" destOrd="0" presId="urn:microsoft.com/office/officeart/2005/8/layout/default"/>
    <dgm:cxn modelId="{31B3922C-A1A5-449C-B127-AC7FB601FE99}" srcId="{28BFC6B0-BC7F-47A9-8D2A-B6A94B8BFC30}" destId="{5890732B-6D82-4B7C-8920-B3782AC52A66}" srcOrd="4" destOrd="0" parTransId="{49044CCD-2B10-4628-A1C9-845CD96F42A4}" sibTransId="{D3A08B86-495F-4DBC-8B70-A1B1D26873B4}"/>
    <dgm:cxn modelId="{46FDA47E-041C-422F-85AE-DB8E1D77EE70}" srcId="{28BFC6B0-BC7F-47A9-8D2A-B6A94B8BFC30}" destId="{944F645E-2516-4A14-975D-9771052113D8}" srcOrd="5" destOrd="0" parTransId="{C4AE7C87-674D-4D7A-8D4C-D0D794E45898}" sibTransId="{AECF61E7-0A7A-4180-BD2E-B638804EA78F}"/>
    <dgm:cxn modelId="{D674B230-F820-4E31-8405-694BB66A80B8}" type="presOf" srcId="{BCF2EE9D-CA3E-4D7F-9190-AEA759A2E3AE}" destId="{9686B0F5-EEB8-4B27-86B8-487269B769B8}" srcOrd="0" destOrd="0" presId="urn:microsoft.com/office/officeart/2005/8/layout/default"/>
    <dgm:cxn modelId="{6BE18458-D681-417D-9CB9-487E1FFC3C85}" srcId="{28BFC6B0-BC7F-47A9-8D2A-B6A94B8BFC30}" destId="{36ED11D6-135E-4ACF-BADD-1ACC7B23AF19}" srcOrd="1" destOrd="0" parTransId="{1BAB7CC2-1ACF-4B9D-805B-D2D7FDF51164}" sibTransId="{C4766860-E352-4147-BD7F-C429902EC91C}"/>
    <dgm:cxn modelId="{034EAF3B-F614-416E-A047-7BBDD98665B0}" type="presOf" srcId="{36ED11D6-135E-4ACF-BADD-1ACC7B23AF19}" destId="{573B1D82-FAEE-4ACF-89B7-69EC9E5E4E2F}" srcOrd="0" destOrd="0" presId="urn:microsoft.com/office/officeart/2005/8/layout/default"/>
    <dgm:cxn modelId="{CFE48E34-A2F5-4B3F-BDAC-695C79EF1392}" type="presParOf" srcId="{D31A42EF-BFB6-457F-8AD8-654EE20B0FEE}" destId="{9686B0F5-EEB8-4B27-86B8-487269B769B8}" srcOrd="0" destOrd="0" presId="urn:microsoft.com/office/officeart/2005/8/layout/default"/>
    <dgm:cxn modelId="{24FEACDD-2EFF-4C06-AD86-6A31783B1EBF}" type="presParOf" srcId="{D31A42EF-BFB6-457F-8AD8-654EE20B0FEE}" destId="{E3AB8542-FDDD-4B1F-AC2F-694298A81F57}" srcOrd="1" destOrd="0" presId="urn:microsoft.com/office/officeart/2005/8/layout/default"/>
    <dgm:cxn modelId="{FC5AAF9E-DB0C-4816-9CE6-11B46C46266A}" type="presParOf" srcId="{D31A42EF-BFB6-457F-8AD8-654EE20B0FEE}" destId="{573B1D82-FAEE-4ACF-89B7-69EC9E5E4E2F}" srcOrd="2" destOrd="0" presId="urn:microsoft.com/office/officeart/2005/8/layout/default"/>
    <dgm:cxn modelId="{D5F51F02-3DFA-4E09-B2F7-38E06491F27C}" type="presParOf" srcId="{D31A42EF-BFB6-457F-8AD8-654EE20B0FEE}" destId="{E5DC5186-12AC-40AE-975E-E37304FC5910}" srcOrd="3" destOrd="0" presId="urn:microsoft.com/office/officeart/2005/8/layout/default"/>
    <dgm:cxn modelId="{5A0E780B-17DB-489C-8AA1-5A941496E2C7}" type="presParOf" srcId="{D31A42EF-BFB6-457F-8AD8-654EE20B0FEE}" destId="{4594FE05-873B-4E5A-BB68-3811391754E6}" srcOrd="4" destOrd="0" presId="urn:microsoft.com/office/officeart/2005/8/layout/default"/>
    <dgm:cxn modelId="{0A2C163C-E69B-48EE-B8F1-0B138C5F94E3}" type="presParOf" srcId="{D31A42EF-BFB6-457F-8AD8-654EE20B0FEE}" destId="{91201AB3-39A1-484B-8343-AD6921401D3F}" srcOrd="5" destOrd="0" presId="urn:microsoft.com/office/officeart/2005/8/layout/default"/>
    <dgm:cxn modelId="{FC361012-8AC3-4005-85C5-05E55AA8D28D}" type="presParOf" srcId="{D31A42EF-BFB6-457F-8AD8-654EE20B0FEE}" destId="{F295FD08-1FC7-4BFA-8CA7-FF5E7266D2E4}" srcOrd="6" destOrd="0" presId="urn:microsoft.com/office/officeart/2005/8/layout/default"/>
    <dgm:cxn modelId="{E63DB33F-3D61-409A-A0D1-FF198411E3C1}" type="presParOf" srcId="{D31A42EF-BFB6-457F-8AD8-654EE20B0FEE}" destId="{F65F325D-E989-4A1E-A56A-B28E8600A2DE}" srcOrd="7" destOrd="0" presId="urn:microsoft.com/office/officeart/2005/8/layout/default"/>
    <dgm:cxn modelId="{E658FECC-B71B-4F8B-9861-5DE0FCD45219}" type="presParOf" srcId="{D31A42EF-BFB6-457F-8AD8-654EE20B0FEE}" destId="{AD06E480-431E-4C36-96C6-C13CEB3B0E21}" srcOrd="8" destOrd="0" presId="urn:microsoft.com/office/officeart/2005/8/layout/default"/>
    <dgm:cxn modelId="{7ECF79DE-26F0-4A68-8431-E83320839518}" type="presParOf" srcId="{D31A42EF-BFB6-457F-8AD8-654EE20B0FEE}" destId="{DE6D9ECB-AAAC-4EC6-BEBD-51C57FE3E367}" srcOrd="9" destOrd="0" presId="urn:microsoft.com/office/officeart/2005/8/layout/default"/>
    <dgm:cxn modelId="{DE925A6E-1217-4683-98BA-CCAF9CCB06E3}" type="presParOf" srcId="{D31A42EF-BFB6-457F-8AD8-654EE20B0FEE}" destId="{E8B45D6F-9F4C-4C89-A462-FC032D0868D7}"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41AE898-D38D-4A33-9352-B833DAC2E8E9}"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s-ES"/>
        </a:p>
      </dgm:t>
    </dgm:pt>
    <dgm:pt modelId="{E1F20768-5DA1-452D-8F99-496DBE040DDC}">
      <dgm:prSet phldrT="[Texto]"/>
      <dgm:spPr>
        <a:solidFill>
          <a:srgbClr val="C00000"/>
        </a:solidFill>
      </dgm:spPr>
      <dgm:t>
        <a:bodyPr/>
        <a:lstStyle/>
        <a:p>
          <a:r>
            <a:rPr lang="es-ES" dirty="0" smtClean="0"/>
            <a:t>proceso por audiencias</a:t>
          </a:r>
          <a:endParaRPr lang="es-ES" dirty="0"/>
        </a:p>
      </dgm:t>
    </dgm:pt>
    <dgm:pt modelId="{75CA52C9-26A2-4D2F-8A86-37EBF7962F69}" type="parTrans" cxnId="{40E69FDD-76CD-4D52-A41A-1A69E4781430}">
      <dgm:prSet/>
      <dgm:spPr/>
      <dgm:t>
        <a:bodyPr/>
        <a:lstStyle/>
        <a:p>
          <a:endParaRPr lang="es-ES"/>
        </a:p>
      </dgm:t>
    </dgm:pt>
    <dgm:pt modelId="{5D340DA2-86DF-419D-88A0-8BBE13F59587}" type="sibTrans" cxnId="{40E69FDD-76CD-4D52-A41A-1A69E4781430}">
      <dgm:prSet/>
      <dgm:spPr>
        <a:solidFill>
          <a:srgbClr val="FFFF00">
            <a:alpha val="90000"/>
          </a:srgbClr>
        </a:solidFill>
      </dgm:spPr>
      <dgm:t>
        <a:bodyPr/>
        <a:lstStyle/>
        <a:p>
          <a:endParaRPr lang="es-ES"/>
        </a:p>
      </dgm:t>
    </dgm:pt>
    <dgm:pt modelId="{324C6956-A87C-43B3-9B5F-A6729C237FB5}">
      <dgm:prSet phldrT="[Texto]"/>
      <dgm:spPr>
        <a:solidFill>
          <a:schemeClr val="accent6">
            <a:lumMod val="75000"/>
          </a:schemeClr>
        </a:solidFill>
      </dgm:spPr>
      <dgm:t>
        <a:bodyPr/>
        <a:lstStyle/>
        <a:p>
          <a:r>
            <a:rPr lang="es-ES" dirty="0" smtClean="0"/>
            <a:t>Abreviado art 53 ley 24.240</a:t>
          </a:r>
          <a:endParaRPr lang="es-ES" dirty="0"/>
        </a:p>
      </dgm:t>
    </dgm:pt>
    <dgm:pt modelId="{784BFEB9-C4FC-4610-A288-FA61C32660D3}" type="parTrans" cxnId="{8F518BEC-F5FA-46CB-A40E-BA2BD5B40C84}">
      <dgm:prSet/>
      <dgm:spPr/>
      <dgm:t>
        <a:bodyPr/>
        <a:lstStyle/>
        <a:p>
          <a:endParaRPr lang="es-ES"/>
        </a:p>
      </dgm:t>
    </dgm:pt>
    <dgm:pt modelId="{61971288-D8D9-4494-9169-69098BCF4528}" type="sibTrans" cxnId="{8F518BEC-F5FA-46CB-A40E-BA2BD5B40C84}">
      <dgm:prSet/>
      <dgm:spPr>
        <a:solidFill>
          <a:srgbClr val="FFFF00">
            <a:alpha val="90000"/>
          </a:srgbClr>
        </a:solidFill>
      </dgm:spPr>
      <dgm:t>
        <a:bodyPr/>
        <a:lstStyle/>
        <a:p>
          <a:endParaRPr lang="es-ES"/>
        </a:p>
      </dgm:t>
    </dgm:pt>
    <dgm:pt modelId="{E3F6E436-1289-4D88-850C-36D3882FCAFC}">
      <dgm:prSet phldrT="[Texto]"/>
      <dgm:spPr>
        <a:solidFill>
          <a:srgbClr val="00B0F0"/>
        </a:solidFill>
      </dgm:spPr>
      <dgm:t>
        <a:bodyPr/>
        <a:lstStyle/>
        <a:p>
          <a:r>
            <a:rPr lang="es-ES" dirty="0" smtClean="0"/>
            <a:t>Art. 206 normas del proceso de consumo</a:t>
          </a:r>
          <a:endParaRPr lang="es-ES" dirty="0"/>
        </a:p>
      </dgm:t>
    </dgm:pt>
    <dgm:pt modelId="{50127636-5C2D-4D6B-88C8-DE25DDA6AFA1}" type="parTrans" cxnId="{97F339EB-E85F-47DB-9C75-5919916F8B63}">
      <dgm:prSet/>
      <dgm:spPr/>
      <dgm:t>
        <a:bodyPr/>
        <a:lstStyle/>
        <a:p>
          <a:endParaRPr lang="es-ES"/>
        </a:p>
      </dgm:t>
    </dgm:pt>
    <dgm:pt modelId="{70BA43E7-AE94-4B7B-B041-08EE3FEF681E}" type="sibTrans" cxnId="{97F339EB-E85F-47DB-9C75-5919916F8B63}">
      <dgm:prSet/>
      <dgm:spPr/>
      <dgm:t>
        <a:bodyPr/>
        <a:lstStyle/>
        <a:p>
          <a:endParaRPr lang="es-ES"/>
        </a:p>
      </dgm:t>
    </dgm:pt>
    <dgm:pt modelId="{1F48839F-A473-4378-B172-2BC7EF80CEF5}" type="pres">
      <dgm:prSet presAssocID="{341AE898-D38D-4A33-9352-B833DAC2E8E9}" presName="outerComposite" presStyleCnt="0">
        <dgm:presLayoutVars>
          <dgm:chMax val="5"/>
          <dgm:dir/>
          <dgm:resizeHandles val="exact"/>
        </dgm:presLayoutVars>
      </dgm:prSet>
      <dgm:spPr/>
      <dgm:t>
        <a:bodyPr/>
        <a:lstStyle/>
        <a:p>
          <a:endParaRPr lang="es-ES"/>
        </a:p>
      </dgm:t>
    </dgm:pt>
    <dgm:pt modelId="{D771F3E7-1E97-4CC5-B32E-46AEEF6B2B81}" type="pres">
      <dgm:prSet presAssocID="{341AE898-D38D-4A33-9352-B833DAC2E8E9}" presName="dummyMaxCanvas" presStyleCnt="0">
        <dgm:presLayoutVars/>
      </dgm:prSet>
      <dgm:spPr/>
    </dgm:pt>
    <dgm:pt modelId="{22A278A5-18E4-4080-ABF0-9DF0ABDB64F3}" type="pres">
      <dgm:prSet presAssocID="{341AE898-D38D-4A33-9352-B833DAC2E8E9}" presName="ThreeNodes_1" presStyleLbl="node1" presStyleIdx="0" presStyleCnt="3" custLinFactNeighborX="432">
        <dgm:presLayoutVars>
          <dgm:bulletEnabled val="1"/>
        </dgm:presLayoutVars>
      </dgm:prSet>
      <dgm:spPr/>
      <dgm:t>
        <a:bodyPr/>
        <a:lstStyle/>
        <a:p>
          <a:endParaRPr lang="es-ES"/>
        </a:p>
      </dgm:t>
    </dgm:pt>
    <dgm:pt modelId="{29E99CDA-B211-45C8-87E7-F4C251FC90DF}" type="pres">
      <dgm:prSet presAssocID="{341AE898-D38D-4A33-9352-B833DAC2E8E9}" presName="ThreeNodes_2" presStyleLbl="node1" presStyleIdx="1" presStyleCnt="3">
        <dgm:presLayoutVars>
          <dgm:bulletEnabled val="1"/>
        </dgm:presLayoutVars>
      </dgm:prSet>
      <dgm:spPr/>
      <dgm:t>
        <a:bodyPr/>
        <a:lstStyle/>
        <a:p>
          <a:endParaRPr lang="es-ES"/>
        </a:p>
      </dgm:t>
    </dgm:pt>
    <dgm:pt modelId="{D2CC0757-7420-4AE6-B201-D407DBA726F5}" type="pres">
      <dgm:prSet presAssocID="{341AE898-D38D-4A33-9352-B833DAC2E8E9}" presName="ThreeNodes_3" presStyleLbl="node1" presStyleIdx="2" presStyleCnt="3">
        <dgm:presLayoutVars>
          <dgm:bulletEnabled val="1"/>
        </dgm:presLayoutVars>
      </dgm:prSet>
      <dgm:spPr/>
      <dgm:t>
        <a:bodyPr/>
        <a:lstStyle/>
        <a:p>
          <a:endParaRPr lang="es-ES"/>
        </a:p>
      </dgm:t>
    </dgm:pt>
    <dgm:pt modelId="{35934FDB-4ED1-45C0-AB42-6785E216D4CC}" type="pres">
      <dgm:prSet presAssocID="{341AE898-D38D-4A33-9352-B833DAC2E8E9}" presName="ThreeConn_1-2" presStyleLbl="fgAccFollowNode1" presStyleIdx="0" presStyleCnt="2">
        <dgm:presLayoutVars>
          <dgm:bulletEnabled val="1"/>
        </dgm:presLayoutVars>
      </dgm:prSet>
      <dgm:spPr/>
      <dgm:t>
        <a:bodyPr/>
        <a:lstStyle/>
        <a:p>
          <a:endParaRPr lang="es-ES"/>
        </a:p>
      </dgm:t>
    </dgm:pt>
    <dgm:pt modelId="{1345919F-F5F9-45F7-A2B2-25BD66C68CE9}" type="pres">
      <dgm:prSet presAssocID="{341AE898-D38D-4A33-9352-B833DAC2E8E9}" presName="ThreeConn_2-3" presStyleLbl="fgAccFollowNode1" presStyleIdx="1" presStyleCnt="2">
        <dgm:presLayoutVars>
          <dgm:bulletEnabled val="1"/>
        </dgm:presLayoutVars>
      </dgm:prSet>
      <dgm:spPr/>
      <dgm:t>
        <a:bodyPr/>
        <a:lstStyle/>
        <a:p>
          <a:endParaRPr lang="es-ES"/>
        </a:p>
      </dgm:t>
    </dgm:pt>
    <dgm:pt modelId="{027343C9-CA7D-418D-9B24-0F7B2E8E695E}" type="pres">
      <dgm:prSet presAssocID="{341AE898-D38D-4A33-9352-B833DAC2E8E9}" presName="ThreeNodes_1_text" presStyleLbl="node1" presStyleIdx="2" presStyleCnt="3">
        <dgm:presLayoutVars>
          <dgm:bulletEnabled val="1"/>
        </dgm:presLayoutVars>
      </dgm:prSet>
      <dgm:spPr/>
      <dgm:t>
        <a:bodyPr/>
        <a:lstStyle/>
        <a:p>
          <a:endParaRPr lang="es-ES"/>
        </a:p>
      </dgm:t>
    </dgm:pt>
    <dgm:pt modelId="{935D8751-EA69-4DC9-A239-C0B3D3399488}" type="pres">
      <dgm:prSet presAssocID="{341AE898-D38D-4A33-9352-B833DAC2E8E9}" presName="ThreeNodes_2_text" presStyleLbl="node1" presStyleIdx="2" presStyleCnt="3">
        <dgm:presLayoutVars>
          <dgm:bulletEnabled val="1"/>
        </dgm:presLayoutVars>
      </dgm:prSet>
      <dgm:spPr/>
      <dgm:t>
        <a:bodyPr/>
        <a:lstStyle/>
        <a:p>
          <a:endParaRPr lang="es-ES"/>
        </a:p>
      </dgm:t>
    </dgm:pt>
    <dgm:pt modelId="{BA031EA8-4833-49A1-B3F6-CE5D33AC52E5}" type="pres">
      <dgm:prSet presAssocID="{341AE898-D38D-4A33-9352-B833DAC2E8E9}" presName="ThreeNodes_3_text" presStyleLbl="node1" presStyleIdx="2" presStyleCnt="3">
        <dgm:presLayoutVars>
          <dgm:bulletEnabled val="1"/>
        </dgm:presLayoutVars>
      </dgm:prSet>
      <dgm:spPr/>
      <dgm:t>
        <a:bodyPr/>
        <a:lstStyle/>
        <a:p>
          <a:endParaRPr lang="es-ES"/>
        </a:p>
      </dgm:t>
    </dgm:pt>
  </dgm:ptLst>
  <dgm:cxnLst>
    <dgm:cxn modelId="{0361AB3D-93AB-457B-AB3A-948AAA6E308B}" type="presOf" srcId="{5D340DA2-86DF-419D-88A0-8BBE13F59587}" destId="{35934FDB-4ED1-45C0-AB42-6785E216D4CC}" srcOrd="0" destOrd="0" presId="urn:microsoft.com/office/officeart/2005/8/layout/vProcess5"/>
    <dgm:cxn modelId="{97F339EB-E85F-47DB-9C75-5919916F8B63}" srcId="{341AE898-D38D-4A33-9352-B833DAC2E8E9}" destId="{E3F6E436-1289-4D88-850C-36D3882FCAFC}" srcOrd="2" destOrd="0" parTransId="{50127636-5C2D-4D6B-88C8-DE25DDA6AFA1}" sibTransId="{70BA43E7-AE94-4B7B-B041-08EE3FEF681E}"/>
    <dgm:cxn modelId="{E6DCC110-4B96-4CD9-9C1F-113F52D9FB0E}" type="presOf" srcId="{E1F20768-5DA1-452D-8F99-496DBE040DDC}" destId="{22A278A5-18E4-4080-ABF0-9DF0ABDB64F3}" srcOrd="0" destOrd="0" presId="urn:microsoft.com/office/officeart/2005/8/layout/vProcess5"/>
    <dgm:cxn modelId="{730DC3AB-79AE-4FE3-9E76-282BC3310089}" type="presOf" srcId="{324C6956-A87C-43B3-9B5F-A6729C237FB5}" destId="{29E99CDA-B211-45C8-87E7-F4C251FC90DF}" srcOrd="0" destOrd="0" presId="urn:microsoft.com/office/officeart/2005/8/layout/vProcess5"/>
    <dgm:cxn modelId="{5C70C35C-C837-425F-AC96-A62AD612ACB2}" type="presOf" srcId="{341AE898-D38D-4A33-9352-B833DAC2E8E9}" destId="{1F48839F-A473-4378-B172-2BC7EF80CEF5}" srcOrd="0" destOrd="0" presId="urn:microsoft.com/office/officeart/2005/8/layout/vProcess5"/>
    <dgm:cxn modelId="{40E69FDD-76CD-4D52-A41A-1A69E4781430}" srcId="{341AE898-D38D-4A33-9352-B833DAC2E8E9}" destId="{E1F20768-5DA1-452D-8F99-496DBE040DDC}" srcOrd="0" destOrd="0" parTransId="{75CA52C9-26A2-4D2F-8A86-37EBF7962F69}" sibTransId="{5D340DA2-86DF-419D-88A0-8BBE13F59587}"/>
    <dgm:cxn modelId="{F143A0DA-1A3A-4370-A7D6-87AE522A8376}" type="presOf" srcId="{61971288-D8D9-4494-9169-69098BCF4528}" destId="{1345919F-F5F9-45F7-A2B2-25BD66C68CE9}" srcOrd="0" destOrd="0" presId="urn:microsoft.com/office/officeart/2005/8/layout/vProcess5"/>
    <dgm:cxn modelId="{3FFBF855-EA1E-4E76-8AE1-5B05713B0B87}" type="presOf" srcId="{324C6956-A87C-43B3-9B5F-A6729C237FB5}" destId="{935D8751-EA69-4DC9-A239-C0B3D3399488}" srcOrd="1" destOrd="0" presId="urn:microsoft.com/office/officeart/2005/8/layout/vProcess5"/>
    <dgm:cxn modelId="{594E7E65-7633-4208-A3D6-A0682C078C23}" type="presOf" srcId="{E3F6E436-1289-4D88-850C-36D3882FCAFC}" destId="{BA031EA8-4833-49A1-B3F6-CE5D33AC52E5}" srcOrd="1" destOrd="0" presId="urn:microsoft.com/office/officeart/2005/8/layout/vProcess5"/>
    <dgm:cxn modelId="{8F518BEC-F5FA-46CB-A40E-BA2BD5B40C84}" srcId="{341AE898-D38D-4A33-9352-B833DAC2E8E9}" destId="{324C6956-A87C-43B3-9B5F-A6729C237FB5}" srcOrd="1" destOrd="0" parTransId="{784BFEB9-C4FC-4610-A288-FA61C32660D3}" sibTransId="{61971288-D8D9-4494-9169-69098BCF4528}"/>
    <dgm:cxn modelId="{68037C96-8B57-4CF7-A2DA-98E52C8FC32C}" type="presOf" srcId="{E1F20768-5DA1-452D-8F99-496DBE040DDC}" destId="{027343C9-CA7D-418D-9B24-0F7B2E8E695E}" srcOrd="1" destOrd="0" presId="urn:microsoft.com/office/officeart/2005/8/layout/vProcess5"/>
    <dgm:cxn modelId="{1E311933-DE95-4E63-84AF-FD0A505BBC17}" type="presOf" srcId="{E3F6E436-1289-4D88-850C-36D3882FCAFC}" destId="{D2CC0757-7420-4AE6-B201-D407DBA726F5}" srcOrd="0" destOrd="0" presId="urn:microsoft.com/office/officeart/2005/8/layout/vProcess5"/>
    <dgm:cxn modelId="{CFFBDB3F-691F-4518-A9E5-531C004C76BC}" type="presParOf" srcId="{1F48839F-A473-4378-B172-2BC7EF80CEF5}" destId="{D771F3E7-1E97-4CC5-B32E-46AEEF6B2B81}" srcOrd="0" destOrd="0" presId="urn:microsoft.com/office/officeart/2005/8/layout/vProcess5"/>
    <dgm:cxn modelId="{A9D35D7F-4ACE-43E3-A9F6-A45805546CE0}" type="presParOf" srcId="{1F48839F-A473-4378-B172-2BC7EF80CEF5}" destId="{22A278A5-18E4-4080-ABF0-9DF0ABDB64F3}" srcOrd="1" destOrd="0" presId="urn:microsoft.com/office/officeart/2005/8/layout/vProcess5"/>
    <dgm:cxn modelId="{73E8F984-2649-450F-89AE-B32123D1E98B}" type="presParOf" srcId="{1F48839F-A473-4378-B172-2BC7EF80CEF5}" destId="{29E99CDA-B211-45C8-87E7-F4C251FC90DF}" srcOrd="2" destOrd="0" presId="urn:microsoft.com/office/officeart/2005/8/layout/vProcess5"/>
    <dgm:cxn modelId="{3FC3D7EF-EFE7-4C5F-B7AE-92253B149568}" type="presParOf" srcId="{1F48839F-A473-4378-B172-2BC7EF80CEF5}" destId="{D2CC0757-7420-4AE6-B201-D407DBA726F5}" srcOrd="3" destOrd="0" presId="urn:microsoft.com/office/officeart/2005/8/layout/vProcess5"/>
    <dgm:cxn modelId="{5AF587E2-A058-4B32-B29E-76C34492E684}" type="presParOf" srcId="{1F48839F-A473-4378-B172-2BC7EF80CEF5}" destId="{35934FDB-4ED1-45C0-AB42-6785E216D4CC}" srcOrd="4" destOrd="0" presId="urn:microsoft.com/office/officeart/2005/8/layout/vProcess5"/>
    <dgm:cxn modelId="{030AAD49-648B-45DB-9ABA-DE484321E183}" type="presParOf" srcId="{1F48839F-A473-4378-B172-2BC7EF80CEF5}" destId="{1345919F-F5F9-45F7-A2B2-25BD66C68CE9}" srcOrd="5" destOrd="0" presId="urn:microsoft.com/office/officeart/2005/8/layout/vProcess5"/>
    <dgm:cxn modelId="{A801651B-99E3-4C9F-9107-4A68C21D7937}" type="presParOf" srcId="{1F48839F-A473-4378-B172-2BC7EF80CEF5}" destId="{027343C9-CA7D-418D-9B24-0F7B2E8E695E}" srcOrd="6" destOrd="0" presId="urn:microsoft.com/office/officeart/2005/8/layout/vProcess5"/>
    <dgm:cxn modelId="{EF10A0AD-09F2-4587-83D4-EDABCB1FBE2C}" type="presParOf" srcId="{1F48839F-A473-4378-B172-2BC7EF80CEF5}" destId="{935D8751-EA69-4DC9-A239-C0B3D3399488}" srcOrd="7" destOrd="0" presId="urn:microsoft.com/office/officeart/2005/8/layout/vProcess5"/>
    <dgm:cxn modelId="{19798568-BB99-42B1-9B34-DC0CEDDC4E21}" type="presParOf" srcId="{1F48839F-A473-4378-B172-2BC7EF80CEF5}" destId="{BA031EA8-4833-49A1-B3F6-CE5D33AC52E5}"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58A15B-28D9-4921-A3C0-BECC1CB1069C}"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s-ES"/>
        </a:p>
      </dgm:t>
    </dgm:pt>
    <dgm:pt modelId="{F798BCAE-9BF2-4381-9035-2C8B20145286}">
      <dgm:prSet/>
      <dgm:spPr/>
      <dgm:t>
        <a:bodyPr/>
        <a:lstStyle/>
        <a:p>
          <a:pPr rtl="0"/>
          <a:r>
            <a:rPr lang="es-ES" smtClean="0"/>
            <a:t>Suprema Corte de Justicia de Mendoza in re: “Agüero”, (1997).</a:t>
          </a:r>
          <a:endParaRPr lang="es-ES"/>
        </a:p>
      </dgm:t>
    </dgm:pt>
    <dgm:pt modelId="{915BA3D3-B63E-4E9C-9F3F-AB096ECB296F}" type="parTrans" cxnId="{ECC39037-6C0F-4D5D-A58C-66AEFFD07CB0}">
      <dgm:prSet/>
      <dgm:spPr/>
      <dgm:t>
        <a:bodyPr/>
        <a:lstStyle/>
        <a:p>
          <a:endParaRPr lang="es-ES"/>
        </a:p>
      </dgm:t>
    </dgm:pt>
    <dgm:pt modelId="{2CF5FD92-C034-41D2-9DCE-0A7BE979EE86}" type="sibTrans" cxnId="{ECC39037-6C0F-4D5D-A58C-66AEFFD07CB0}">
      <dgm:prSet/>
      <dgm:spPr/>
      <dgm:t>
        <a:bodyPr/>
        <a:lstStyle/>
        <a:p>
          <a:endParaRPr lang="es-ES"/>
        </a:p>
      </dgm:t>
    </dgm:pt>
    <dgm:pt modelId="{67595B3C-783B-4811-BBA5-1CCBA5724AC1}">
      <dgm:prSet/>
      <dgm:spPr/>
      <dgm:t>
        <a:bodyPr/>
        <a:lstStyle/>
        <a:p>
          <a:pPr rtl="0"/>
          <a:r>
            <a:rPr lang="es-ES" dirty="0" smtClean="0"/>
            <a:t>Jurisprudencia: por aplicación del art. 4 en la ejecución de pagarés que garantizaban mutuos declaraba competente a los jueces del domicilio en donde vive el consumidor.</a:t>
          </a:r>
          <a:endParaRPr lang="es-ES" dirty="0"/>
        </a:p>
      </dgm:t>
    </dgm:pt>
    <dgm:pt modelId="{78891E4A-BB1B-4AA3-AC8C-80FBCC94138C}" type="parTrans" cxnId="{9D7BBF16-B9DC-4584-9EDB-1B27FF44FA25}">
      <dgm:prSet/>
      <dgm:spPr/>
      <dgm:t>
        <a:bodyPr/>
        <a:lstStyle/>
        <a:p>
          <a:endParaRPr lang="es-ES"/>
        </a:p>
      </dgm:t>
    </dgm:pt>
    <dgm:pt modelId="{9DB03A2E-EA0A-40F8-9F8A-69FB1FC364D1}" type="sibTrans" cxnId="{9D7BBF16-B9DC-4584-9EDB-1B27FF44FA25}">
      <dgm:prSet/>
      <dgm:spPr/>
      <dgm:t>
        <a:bodyPr/>
        <a:lstStyle/>
        <a:p>
          <a:endParaRPr lang="es-ES"/>
        </a:p>
      </dgm:t>
    </dgm:pt>
    <dgm:pt modelId="{26F636EC-BC73-448C-A634-DC61E6BD67CA}">
      <dgm:prSet/>
      <dgm:spPr/>
      <dgm:t>
        <a:bodyPr/>
        <a:lstStyle/>
        <a:p>
          <a:pPr rtl="0"/>
          <a:r>
            <a:rPr lang="es-ES" dirty="0" smtClean="0"/>
            <a:t>Art. 36 LDC, ref. 26.361 (2008), ref. ley 26.993 (2014). </a:t>
          </a:r>
          <a:endParaRPr lang="es-ES" dirty="0"/>
        </a:p>
      </dgm:t>
    </dgm:pt>
    <dgm:pt modelId="{ED3D91C2-B3FB-498A-AA6F-195533B7E93D}" type="parTrans" cxnId="{256434F7-7237-425C-BF3B-85289FA075E3}">
      <dgm:prSet/>
      <dgm:spPr/>
      <dgm:t>
        <a:bodyPr/>
        <a:lstStyle/>
        <a:p>
          <a:endParaRPr lang="es-ES"/>
        </a:p>
      </dgm:t>
    </dgm:pt>
    <dgm:pt modelId="{E2344CE8-339C-491E-93D6-103315CEF3CA}" type="sibTrans" cxnId="{256434F7-7237-425C-BF3B-85289FA075E3}">
      <dgm:prSet/>
      <dgm:spPr/>
      <dgm:t>
        <a:bodyPr/>
        <a:lstStyle/>
        <a:p>
          <a:endParaRPr lang="es-ES"/>
        </a:p>
      </dgm:t>
    </dgm:pt>
    <dgm:pt modelId="{96A20114-45D3-406A-807C-CEEFBF544E75}" type="pres">
      <dgm:prSet presAssocID="{9958A15B-28D9-4921-A3C0-BECC1CB1069C}" presName="linear" presStyleCnt="0">
        <dgm:presLayoutVars>
          <dgm:animLvl val="lvl"/>
          <dgm:resizeHandles val="exact"/>
        </dgm:presLayoutVars>
      </dgm:prSet>
      <dgm:spPr/>
      <dgm:t>
        <a:bodyPr/>
        <a:lstStyle/>
        <a:p>
          <a:endParaRPr lang="es-ES"/>
        </a:p>
      </dgm:t>
    </dgm:pt>
    <dgm:pt modelId="{A991C802-2D33-482F-9FD8-2DDFA2F4915A}" type="pres">
      <dgm:prSet presAssocID="{F798BCAE-9BF2-4381-9035-2C8B20145286}" presName="parentText" presStyleLbl="node1" presStyleIdx="0" presStyleCnt="3">
        <dgm:presLayoutVars>
          <dgm:chMax val="0"/>
          <dgm:bulletEnabled val="1"/>
        </dgm:presLayoutVars>
      </dgm:prSet>
      <dgm:spPr/>
      <dgm:t>
        <a:bodyPr/>
        <a:lstStyle/>
        <a:p>
          <a:endParaRPr lang="es-ES"/>
        </a:p>
      </dgm:t>
    </dgm:pt>
    <dgm:pt modelId="{B9D059AA-599E-43A9-BC99-B6E244F0296A}" type="pres">
      <dgm:prSet presAssocID="{2CF5FD92-C034-41D2-9DCE-0A7BE979EE86}" presName="spacer" presStyleCnt="0"/>
      <dgm:spPr/>
    </dgm:pt>
    <dgm:pt modelId="{D496A5B1-7D9D-458B-AC10-7B087B96E52E}" type="pres">
      <dgm:prSet presAssocID="{67595B3C-783B-4811-BBA5-1CCBA5724AC1}" presName="parentText" presStyleLbl="node1" presStyleIdx="1" presStyleCnt="3">
        <dgm:presLayoutVars>
          <dgm:chMax val="0"/>
          <dgm:bulletEnabled val="1"/>
        </dgm:presLayoutVars>
      </dgm:prSet>
      <dgm:spPr/>
      <dgm:t>
        <a:bodyPr/>
        <a:lstStyle/>
        <a:p>
          <a:endParaRPr lang="es-ES"/>
        </a:p>
      </dgm:t>
    </dgm:pt>
    <dgm:pt modelId="{352527D8-D6AB-4FCC-BA8F-6295EB2C0E1D}" type="pres">
      <dgm:prSet presAssocID="{9DB03A2E-EA0A-40F8-9F8A-69FB1FC364D1}" presName="spacer" presStyleCnt="0"/>
      <dgm:spPr/>
    </dgm:pt>
    <dgm:pt modelId="{5C3B92EB-7F29-415C-AB7C-92CA56E09434}" type="pres">
      <dgm:prSet presAssocID="{26F636EC-BC73-448C-A634-DC61E6BD67CA}" presName="parentText" presStyleLbl="node1" presStyleIdx="2" presStyleCnt="3">
        <dgm:presLayoutVars>
          <dgm:chMax val="0"/>
          <dgm:bulletEnabled val="1"/>
        </dgm:presLayoutVars>
      </dgm:prSet>
      <dgm:spPr/>
      <dgm:t>
        <a:bodyPr/>
        <a:lstStyle/>
        <a:p>
          <a:endParaRPr lang="es-ES"/>
        </a:p>
      </dgm:t>
    </dgm:pt>
  </dgm:ptLst>
  <dgm:cxnLst>
    <dgm:cxn modelId="{9D7BBF16-B9DC-4584-9EDB-1B27FF44FA25}" srcId="{9958A15B-28D9-4921-A3C0-BECC1CB1069C}" destId="{67595B3C-783B-4811-BBA5-1CCBA5724AC1}" srcOrd="1" destOrd="0" parTransId="{78891E4A-BB1B-4AA3-AC8C-80FBCC94138C}" sibTransId="{9DB03A2E-EA0A-40F8-9F8A-69FB1FC364D1}"/>
    <dgm:cxn modelId="{FD6D93EC-0C54-4BD5-A721-A810DBAF5077}" type="presOf" srcId="{F798BCAE-9BF2-4381-9035-2C8B20145286}" destId="{A991C802-2D33-482F-9FD8-2DDFA2F4915A}" srcOrd="0" destOrd="0" presId="urn:microsoft.com/office/officeart/2005/8/layout/vList2"/>
    <dgm:cxn modelId="{256434F7-7237-425C-BF3B-85289FA075E3}" srcId="{9958A15B-28D9-4921-A3C0-BECC1CB1069C}" destId="{26F636EC-BC73-448C-A634-DC61E6BD67CA}" srcOrd="2" destOrd="0" parTransId="{ED3D91C2-B3FB-498A-AA6F-195533B7E93D}" sibTransId="{E2344CE8-339C-491E-93D6-103315CEF3CA}"/>
    <dgm:cxn modelId="{290E8501-33A2-46A9-99CE-64977657B392}" type="presOf" srcId="{9958A15B-28D9-4921-A3C0-BECC1CB1069C}" destId="{96A20114-45D3-406A-807C-CEEFBF544E75}" srcOrd="0" destOrd="0" presId="urn:microsoft.com/office/officeart/2005/8/layout/vList2"/>
    <dgm:cxn modelId="{C939EC62-A868-472D-BA96-D73F61C78643}" type="presOf" srcId="{67595B3C-783B-4811-BBA5-1CCBA5724AC1}" destId="{D496A5B1-7D9D-458B-AC10-7B087B96E52E}" srcOrd="0" destOrd="0" presId="urn:microsoft.com/office/officeart/2005/8/layout/vList2"/>
    <dgm:cxn modelId="{FD12E24A-67AE-415A-927D-992A68B907C6}" type="presOf" srcId="{26F636EC-BC73-448C-A634-DC61E6BD67CA}" destId="{5C3B92EB-7F29-415C-AB7C-92CA56E09434}" srcOrd="0" destOrd="0" presId="urn:microsoft.com/office/officeart/2005/8/layout/vList2"/>
    <dgm:cxn modelId="{ECC39037-6C0F-4D5D-A58C-66AEFFD07CB0}" srcId="{9958A15B-28D9-4921-A3C0-BECC1CB1069C}" destId="{F798BCAE-9BF2-4381-9035-2C8B20145286}" srcOrd="0" destOrd="0" parTransId="{915BA3D3-B63E-4E9C-9F3F-AB096ECB296F}" sibTransId="{2CF5FD92-C034-41D2-9DCE-0A7BE979EE86}"/>
    <dgm:cxn modelId="{B0937F76-96E4-4EA3-B7DC-95F98C7A5BAC}" type="presParOf" srcId="{96A20114-45D3-406A-807C-CEEFBF544E75}" destId="{A991C802-2D33-482F-9FD8-2DDFA2F4915A}" srcOrd="0" destOrd="0" presId="urn:microsoft.com/office/officeart/2005/8/layout/vList2"/>
    <dgm:cxn modelId="{5AC93A65-7E9C-45F9-96FF-66240D408830}" type="presParOf" srcId="{96A20114-45D3-406A-807C-CEEFBF544E75}" destId="{B9D059AA-599E-43A9-BC99-B6E244F0296A}" srcOrd="1" destOrd="0" presId="urn:microsoft.com/office/officeart/2005/8/layout/vList2"/>
    <dgm:cxn modelId="{7F3996E8-3EC1-4972-A0C6-C0A2808A86EF}" type="presParOf" srcId="{96A20114-45D3-406A-807C-CEEFBF544E75}" destId="{D496A5B1-7D9D-458B-AC10-7B087B96E52E}" srcOrd="2" destOrd="0" presId="urn:microsoft.com/office/officeart/2005/8/layout/vList2"/>
    <dgm:cxn modelId="{80F5C8B7-846D-44B7-B47E-3AA8A7AB3941}" type="presParOf" srcId="{96A20114-45D3-406A-807C-CEEFBF544E75}" destId="{352527D8-D6AB-4FCC-BA8F-6295EB2C0E1D}" srcOrd="3" destOrd="0" presId="urn:microsoft.com/office/officeart/2005/8/layout/vList2"/>
    <dgm:cxn modelId="{095D1E10-C801-484D-AE3E-ECEFE3FD6928}" type="presParOf" srcId="{96A20114-45D3-406A-807C-CEEFBF544E75}" destId="{5C3B92EB-7F29-415C-AB7C-92CA56E0943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F742F19-61D5-4B57-A97D-5F378F0FA1D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ES"/>
        </a:p>
      </dgm:t>
    </dgm:pt>
    <dgm:pt modelId="{E3A7CBC6-AC11-4BFD-B17D-14FF808BDFD9}">
      <dgm:prSet phldrT="[Texto]"/>
      <dgm:spPr>
        <a:solidFill>
          <a:schemeClr val="tx1"/>
        </a:solidFill>
      </dgm:spPr>
      <dgm:t>
        <a:bodyPr/>
        <a:lstStyle/>
        <a:p>
          <a:r>
            <a:rPr lang="es-ES" dirty="0" smtClean="0"/>
            <a:t>Proceso de consumo</a:t>
          </a:r>
          <a:endParaRPr lang="es-ES" dirty="0"/>
        </a:p>
      </dgm:t>
    </dgm:pt>
    <dgm:pt modelId="{A7639CF3-C572-49CF-9C9C-E2195B72F2D7}" type="parTrans" cxnId="{D90B7DD2-23EA-40FF-83BE-94C50A1BBE7E}">
      <dgm:prSet/>
      <dgm:spPr/>
      <dgm:t>
        <a:bodyPr/>
        <a:lstStyle/>
        <a:p>
          <a:endParaRPr lang="es-ES"/>
        </a:p>
      </dgm:t>
    </dgm:pt>
    <dgm:pt modelId="{152C8896-C81B-4187-B9B6-72D4A9657AC7}" type="sibTrans" cxnId="{D90B7DD2-23EA-40FF-83BE-94C50A1BBE7E}">
      <dgm:prSet/>
      <dgm:spPr/>
      <dgm:t>
        <a:bodyPr/>
        <a:lstStyle/>
        <a:p>
          <a:endParaRPr lang="es-ES"/>
        </a:p>
      </dgm:t>
    </dgm:pt>
    <dgm:pt modelId="{6386F0DD-86F4-4BD2-A9E5-B9EAB41DC2D8}">
      <dgm:prSet phldrT="[Texto]">
        <dgm:style>
          <a:lnRef idx="2">
            <a:schemeClr val="accent1"/>
          </a:lnRef>
          <a:fillRef idx="1">
            <a:schemeClr val="lt1"/>
          </a:fillRef>
          <a:effectRef idx="0">
            <a:schemeClr val="accent1"/>
          </a:effectRef>
          <a:fontRef idx="minor">
            <a:schemeClr val="dk1"/>
          </a:fontRef>
        </dgm:style>
      </dgm:prSet>
      <dgm:spPr/>
      <dgm:t>
        <a:bodyPr/>
        <a:lstStyle/>
        <a:p>
          <a:r>
            <a:rPr lang="es-ES" dirty="0" smtClean="0"/>
            <a:t>204-Beneficio de justicia gratuita</a:t>
          </a:r>
          <a:endParaRPr lang="es-ES" dirty="0"/>
        </a:p>
      </dgm:t>
    </dgm:pt>
    <dgm:pt modelId="{9E648A08-FE00-4F8C-BE5C-0F0B5969D617}" type="parTrans" cxnId="{919FD31A-FAF3-496A-BF99-B36DFAFB5557}">
      <dgm:prSet/>
      <dgm:spPr/>
      <dgm:t>
        <a:bodyPr/>
        <a:lstStyle/>
        <a:p>
          <a:endParaRPr lang="es-ES"/>
        </a:p>
      </dgm:t>
    </dgm:pt>
    <dgm:pt modelId="{569BE5A2-050F-4294-B607-A67D825E5317}" type="sibTrans" cxnId="{919FD31A-FAF3-496A-BF99-B36DFAFB5557}">
      <dgm:prSet/>
      <dgm:spPr/>
      <dgm:t>
        <a:bodyPr/>
        <a:lstStyle/>
        <a:p>
          <a:endParaRPr lang="es-ES"/>
        </a:p>
      </dgm:t>
    </dgm:pt>
    <dgm:pt modelId="{822B2AEB-3B0A-40D0-82C6-F5098C1EA345}">
      <dgm:prSet phldrT="[Texto]">
        <dgm:style>
          <a:lnRef idx="2">
            <a:schemeClr val="accent1"/>
          </a:lnRef>
          <a:fillRef idx="1">
            <a:schemeClr val="lt1"/>
          </a:fillRef>
          <a:effectRef idx="0">
            <a:schemeClr val="accent1"/>
          </a:effectRef>
          <a:fontRef idx="minor">
            <a:schemeClr val="dk1"/>
          </a:fontRef>
        </dgm:style>
      </dgm:prSet>
      <dgm:spPr/>
      <dgm:t>
        <a:bodyPr/>
        <a:lstStyle/>
        <a:p>
          <a:r>
            <a:rPr lang="es-ES" dirty="0" smtClean="0"/>
            <a:t>beneficio</a:t>
          </a:r>
          <a:endParaRPr lang="es-ES" dirty="0"/>
        </a:p>
      </dgm:t>
    </dgm:pt>
    <dgm:pt modelId="{8D16A889-F440-4DE2-AF9E-0AE875A69BCD}" type="parTrans" cxnId="{D3FBC8AD-1EDA-4027-ABFB-13146F8809ED}">
      <dgm:prSet/>
      <dgm:spPr/>
      <dgm:t>
        <a:bodyPr/>
        <a:lstStyle/>
        <a:p>
          <a:endParaRPr lang="es-ES"/>
        </a:p>
      </dgm:t>
    </dgm:pt>
    <dgm:pt modelId="{19E6767C-6AEA-407D-ABE2-A1314A4D6952}" type="sibTrans" cxnId="{D3FBC8AD-1EDA-4027-ABFB-13146F8809ED}">
      <dgm:prSet/>
      <dgm:spPr/>
      <dgm:t>
        <a:bodyPr/>
        <a:lstStyle/>
        <a:p>
          <a:endParaRPr lang="es-ES"/>
        </a:p>
      </dgm:t>
    </dgm:pt>
    <dgm:pt modelId="{A9081CA6-098E-4A68-ADCD-DCA4ABBB9AE4}">
      <dgm:prSet phldrT="[Texto]">
        <dgm:style>
          <a:lnRef idx="2">
            <a:schemeClr val="accent1"/>
          </a:lnRef>
          <a:fillRef idx="1">
            <a:schemeClr val="lt1"/>
          </a:fillRef>
          <a:effectRef idx="0">
            <a:schemeClr val="accent1"/>
          </a:effectRef>
          <a:fontRef idx="minor">
            <a:schemeClr val="dk1"/>
          </a:fontRef>
        </dgm:style>
      </dgm:prSet>
      <dgm:spPr/>
      <dgm:t>
        <a:bodyPr/>
        <a:lstStyle/>
        <a:p>
          <a:r>
            <a:rPr lang="es-ES" dirty="0" smtClean="0"/>
            <a:t>costas</a:t>
          </a:r>
          <a:endParaRPr lang="es-ES" dirty="0"/>
        </a:p>
      </dgm:t>
    </dgm:pt>
    <dgm:pt modelId="{89244ECB-1BC0-4474-90D0-154E353D28FF}" type="parTrans" cxnId="{9D101A89-1D58-488D-89CB-8560723B5F28}">
      <dgm:prSet/>
      <dgm:spPr/>
      <dgm:t>
        <a:bodyPr/>
        <a:lstStyle/>
        <a:p>
          <a:endParaRPr lang="es-ES"/>
        </a:p>
      </dgm:t>
    </dgm:pt>
    <dgm:pt modelId="{A600737C-E6F7-4588-A7EF-D557FFCC45D8}" type="sibTrans" cxnId="{9D101A89-1D58-488D-89CB-8560723B5F28}">
      <dgm:prSet/>
      <dgm:spPr/>
      <dgm:t>
        <a:bodyPr/>
        <a:lstStyle/>
        <a:p>
          <a:endParaRPr lang="es-ES"/>
        </a:p>
      </dgm:t>
    </dgm:pt>
    <dgm:pt modelId="{0BCD147D-2BFC-4FBC-8691-50EE443C003B}">
      <dgm:prSet phldrT="[Texto]">
        <dgm:style>
          <a:lnRef idx="2">
            <a:schemeClr val="dk1"/>
          </a:lnRef>
          <a:fillRef idx="1">
            <a:schemeClr val="lt1"/>
          </a:fillRef>
          <a:effectRef idx="0">
            <a:schemeClr val="dk1"/>
          </a:effectRef>
          <a:fontRef idx="minor">
            <a:schemeClr val="dk1"/>
          </a:fontRef>
        </dgm:style>
      </dgm:prSet>
      <dgm:spPr/>
      <dgm:t>
        <a:bodyPr/>
        <a:lstStyle/>
        <a:p>
          <a:r>
            <a:rPr lang="es-ES" dirty="0" smtClean="0"/>
            <a:t>208 sanción por litigar sin razón valedera</a:t>
          </a:r>
          <a:endParaRPr lang="es-ES" dirty="0"/>
        </a:p>
      </dgm:t>
    </dgm:pt>
    <dgm:pt modelId="{22E295AF-3428-4E4B-81C6-AABD2ACFBE7C}" type="parTrans" cxnId="{E11FCE63-E7DB-42AC-B501-0475B66A14C1}">
      <dgm:prSet/>
      <dgm:spPr/>
      <dgm:t>
        <a:bodyPr/>
        <a:lstStyle/>
        <a:p>
          <a:endParaRPr lang="es-ES"/>
        </a:p>
      </dgm:t>
    </dgm:pt>
    <dgm:pt modelId="{74BEBD89-4B08-49D2-84BB-70F1B0B02D4B}" type="sibTrans" cxnId="{E11FCE63-E7DB-42AC-B501-0475B66A14C1}">
      <dgm:prSet/>
      <dgm:spPr/>
      <dgm:t>
        <a:bodyPr/>
        <a:lstStyle/>
        <a:p>
          <a:endParaRPr lang="es-ES"/>
        </a:p>
      </dgm:t>
    </dgm:pt>
    <dgm:pt modelId="{95C217E4-20BD-4A30-9B38-64696FB8788A}">
      <dgm:prSet>
        <dgm:style>
          <a:lnRef idx="2">
            <a:schemeClr val="accent2"/>
          </a:lnRef>
          <a:fillRef idx="1">
            <a:schemeClr val="lt1"/>
          </a:fillRef>
          <a:effectRef idx="0">
            <a:schemeClr val="accent2"/>
          </a:effectRef>
          <a:fontRef idx="minor">
            <a:schemeClr val="dk1"/>
          </a:fontRef>
        </dgm:style>
      </dgm:prSet>
      <dgm:spPr/>
      <dgm:t>
        <a:bodyPr/>
        <a:lstStyle/>
        <a:p>
          <a:r>
            <a:rPr lang="es-ES" dirty="0" smtClean="0"/>
            <a:t>205 principios aplicables</a:t>
          </a:r>
          <a:endParaRPr lang="es-ES" dirty="0"/>
        </a:p>
      </dgm:t>
    </dgm:pt>
    <dgm:pt modelId="{24E4F364-9D99-4467-BC97-D677B5B383D1}" type="parTrans" cxnId="{2DCED178-8899-4376-9DC5-B681E0DE2111}">
      <dgm:prSet/>
      <dgm:spPr/>
      <dgm:t>
        <a:bodyPr/>
        <a:lstStyle/>
        <a:p>
          <a:endParaRPr lang="es-ES"/>
        </a:p>
      </dgm:t>
    </dgm:pt>
    <dgm:pt modelId="{C0617AD4-FA42-490A-BC93-066B07BB8CB2}" type="sibTrans" cxnId="{2DCED178-8899-4376-9DC5-B681E0DE2111}">
      <dgm:prSet/>
      <dgm:spPr/>
      <dgm:t>
        <a:bodyPr/>
        <a:lstStyle/>
        <a:p>
          <a:endParaRPr lang="es-ES"/>
        </a:p>
      </dgm:t>
    </dgm:pt>
    <dgm:pt modelId="{6F41B555-149F-455E-9898-2FD02ACF8AE3}">
      <dgm:prSet>
        <dgm:style>
          <a:lnRef idx="2">
            <a:schemeClr val="accent2"/>
          </a:lnRef>
          <a:fillRef idx="1">
            <a:schemeClr val="lt1"/>
          </a:fillRef>
          <a:effectRef idx="0">
            <a:schemeClr val="accent2"/>
          </a:effectRef>
          <a:fontRef idx="minor">
            <a:schemeClr val="dk1"/>
          </a:fontRef>
        </dgm:style>
      </dgm:prSet>
      <dgm:spPr/>
      <dgm:t>
        <a:bodyPr/>
        <a:lstStyle/>
        <a:p>
          <a:r>
            <a:rPr lang="es-ES" dirty="0" smtClean="0"/>
            <a:t>Art. 2 + </a:t>
          </a:r>
          <a:r>
            <a:rPr lang="es-ES" dirty="0" err="1" smtClean="0"/>
            <a:t>ppios</a:t>
          </a:r>
          <a:r>
            <a:rPr lang="es-ES" dirty="0" smtClean="0"/>
            <a:t> consumo</a:t>
          </a:r>
          <a:endParaRPr lang="es-ES" dirty="0"/>
        </a:p>
      </dgm:t>
    </dgm:pt>
    <dgm:pt modelId="{F3E4961F-DA67-4C5D-BE53-193608A2B5E2}" type="parTrans" cxnId="{3B7433BC-AF96-44B0-A878-D2976CCFD381}">
      <dgm:prSet/>
      <dgm:spPr/>
      <dgm:t>
        <a:bodyPr/>
        <a:lstStyle/>
        <a:p>
          <a:endParaRPr lang="es-ES"/>
        </a:p>
      </dgm:t>
    </dgm:pt>
    <dgm:pt modelId="{416048F1-BEA0-47B5-A5B4-224651083F31}" type="sibTrans" cxnId="{3B7433BC-AF96-44B0-A878-D2976CCFD381}">
      <dgm:prSet/>
      <dgm:spPr/>
      <dgm:t>
        <a:bodyPr/>
        <a:lstStyle/>
        <a:p>
          <a:endParaRPr lang="es-ES"/>
        </a:p>
      </dgm:t>
    </dgm:pt>
    <dgm:pt modelId="{96DEA8D2-0177-418A-95A0-BF81531BF80D}">
      <dgm:prSet>
        <dgm:style>
          <a:lnRef idx="2">
            <a:schemeClr val="accent4"/>
          </a:lnRef>
          <a:fillRef idx="1">
            <a:schemeClr val="lt1"/>
          </a:fillRef>
          <a:effectRef idx="0">
            <a:schemeClr val="accent4"/>
          </a:effectRef>
          <a:fontRef idx="minor">
            <a:schemeClr val="dk1"/>
          </a:fontRef>
        </dgm:style>
      </dgm:prSet>
      <dgm:spPr/>
      <dgm:t>
        <a:bodyPr/>
        <a:lstStyle/>
        <a:p>
          <a:r>
            <a:rPr lang="es-ES" dirty="0" smtClean="0"/>
            <a:t>206 normas del proceso de consumo</a:t>
          </a:r>
          <a:endParaRPr lang="es-ES" dirty="0"/>
        </a:p>
      </dgm:t>
    </dgm:pt>
    <dgm:pt modelId="{DFAA17BE-E32A-4C57-A0ED-4B5CA886B55A}" type="parTrans" cxnId="{DA8D0BC8-741A-4426-A9DB-6F0ECC03CBE1}">
      <dgm:prSet/>
      <dgm:spPr/>
      <dgm:t>
        <a:bodyPr/>
        <a:lstStyle/>
        <a:p>
          <a:endParaRPr lang="es-ES"/>
        </a:p>
      </dgm:t>
    </dgm:pt>
    <dgm:pt modelId="{82D5235C-36B2-49C6-815B-C99B78C66606}" type="sibTrans" cxnId="{DA8D0BC8-741A-4426-A9DB-6F0ECC03CBE1}">
      <dgm:prSet/>
      <dgm:spPr/>
      <dgm:t>
        <a:bodyPr/>
        <a:lstStyle/>
        <a:p>
          <a:endParaRPr lang="es-ES"/>
        </a:p>
      </dgm:t>
    </dgm:pt>
    <dgm:pt modelId="{13013DB3-71D9-45E3-8357-9AFBA06FE10D}">
      <dgm:prSet>
        <dgm:style>
          <a:lnRef idx="2">
            <a:schemeClr val="accent6"/>
          </a:lnRef>
          <a:fillRef idx="1">
            <a:schemeClr val="lt1"/>
          </a:fillRef>
          <a:effectRef idx="0">
            <a:schemeClr val="accent6"/>
          </a:effectRef>
          <a:fontRef idx="minor">
            <a:schemeClr val="dk1"/>
          </a:fontRef>
        </dgm:style>
      </dgm:prSet>
      <dgm:spPr/>
      <dgm:t>
        <a:bodyPr/>
        <a:lstStyle/>
        <a:p>
          <a:r>
            <a:rPr lang="es-ES" dirty="0" smtClean="0"/>
            <a:t>207 prueba</a:t>
          </a:r>
          <a:endParaRPr lang="es-ES" dirty="0"/>
        </a:p>
      </dgm:t>
    </dgm:pt>
    <dgm:pt modelId="{62EEDD3E-765E-4E55-AE35-38667FF2F9E8}" type="parTrans" cxnId="{D2E064B9-8835-4A26-8FB3-06AC009BE2BD}">
      <dgm:prSet/>
      <dgm:spPr/>
      <dgm:t>
        <a:bodyPr/>
        <a:lstStyle/>
        <a:p>
          <a:endParaRPr lang="es-ES"/>
        </a:p>
      </dgm:t>
    </dgm:pt>
    <dgm:pt modelId="{30BEF3E8-48BA-4352-9E61-4C3490BBFF90}" type="sibTrans" cxnId="{D2E064B9-8835-4A26-8FB3-06AC009BE2BD}">
      <dgm:prSet/>
      <dgm:spPr/>
      <dgm:t>
        <a:bodyPr/>
        <a:lstStyle/>
        <a:p>
          <a:endParaRPr lang="es-ES"/>
        </a:p>
      </dgm:t>
    </dgm:pt>
    <dgm:pt modelId="{5E97F4A8-4CCF-476E-BFFC-FCE577B85362}">
      <dgm:prSet>
        <dgm:style>
          <a:lnRef idx="2">
            <a:schemeClr val="accent6"/>
          </a:lnRef>
          <a:fillRef idx="1">
            <a:schemeClr val="lt1"/>
          </a:fillRef>
          <a:effectRef idx="0">
            <a:schemeClr val="accent6"/>
          </a:effectRef>
          <a:fontRef idx="minor">
            <a:schemeClr val="dk1"/>
          </a:fontRef>
        </dgm:style>
      </dgm:prSet>
      <dgm:spPr/>
      <dgm:t>
        <a:bodyPr/>
        <a:lstStyle/>
        <a:p>
          <a:r>
            <a:rPr lang="es-ES" dirty="0" smtClean="0"/>
            <a:t>carga</a:t>
          </a:r>
          <a:endParaRPr lang="es-ES" dirty="0"/>
        </a:p>
      </dgm:t>
    </dgm:pt>
    <dgm:pt modelId="{8FDE78C9-B813-428F-BE9F-481397D0D40C}" type="parTrans" cxnId="{F495D059-E0F8-4F8F-85EF-09DD6F4341E3}">
      <dgm:prSet/>
      <dgm:spPr/>
      <dgm:t>
        <a:bodyPr/>
        <a:lstStyle/>
        <a:p>
          <a:endParaRPr lang="es-ES"/>
        </a:p>
      </dgm:t>
    </dgm:pt>
    <dgm:pt modelId="{32D94480-5310-4392-84BC-4B546687831D}" type="sibTrans" cxnId="{F495D059-E0F8-4F8F-85EF-09DD6F4341E3}">
      <dgm:prSet/>
      <dgm:spPr/>
      <dgm:t>
        <a:bodyPr/>
        <a:lstStyle/>
        <a:p>
          <a:endParaRPr lang="es-ES"/>
        </a:p>
      </dgm:t>
    </dgm:pt>
    <dgm:pt modelId="{17C3F6A4-F267-45F6-93A4-9571A622718C}">
      <dgm:prSet>
        <dgm:style>
          <a:lnRef idx="2">
            <a:schemeClr val="accent6"/>
          </a:lnRef>
          <a:fillRef idx="1">
            <a:schemeClr val="lt1"/>
          </a:fillRef>
          <a:effectRef idx="0">
            <a:schemeClr val="accent6"/>
          </a:effectRef>
          <a:fontRef idx="minor">
            <a:schemeClr val="dk1"/>
          </a:fontRef>
        </dgm:style>
      </dgm:prSet>
      <dgm:spPr/>
      <dgm:t>
        <a:bodyPr/>
        <a:lstStyle/>
        <a:p>
          <a:r>
            <a:rPr lang="es-ES" dirty="0" smtClean="0"/>
            <a:t>valoración</a:t>
          </a:r>
          <a:endParaRPr lang="es-ES" dirty="0"/>
        </a:p>
      </dgm:t>
    </dgm:pt>
    <dgm:pt modelId="{FCE97FC0-7354-47C5-90AC-4873ED56AC9E}" type="parTrans" cxnId="{224601A5-8957-4C1C-AB35-BF48796EF5F5}">
      <dgm:prSet/>
      <dgm:spPr/>
      <dgm:t>
        <a:bodyPr/>
        <a:lstStyle/>
        <a:p>
          <a:endParaRPr lang="es-ES"/>
        </a:p>
      </dgm:t>
    </dgm:pt>
    <dgm:pt modelId="{5E89F27F-12CC-4F7B-A0FC-7377BE651481}" type="sibTrans" cxnId="{224601A5-8957-4C1C-AB35-BF48796EF5F5}">
      <dgm:prSet/>
      <dgm:spPr/>
      <dgm:t>
        <a:bodyPr/>
        <a:lstStyle/>
        <a:p>
          <a:endParaRPr lang="es-ES"/>
        </a:p>
      </dgm:t>
    </dgm:pt>
    <dgm:pt modelId="{38483AD2-55E7-482A-B6BD-3C0ACB5C96DD}" type="pres">
      <dgm:prSet presAssocID="{4F742F19-61D5-4B57-A97D-5F378F0FA1D0}" presName="diagram" presStyleCnt="0">
        <dgm:presLayoutVars>
          <dgm:chPref val="1"/>
          <dgm:dir/>
          <dgm:animOne val="branch"/>
          <dgm:animLvl val="lvl"/>
          <dgm:resizeHandles val="exact"/>
        </dgm:presLayoutVars>
      </dgm:prSet>
      <dgm:spPr/>
    </dgm:pt>
    <dgm:pt modelId="{C62A938E-8181-43D6-95C1-2DD2E3647330}" type="pres">
      <dgm:prSet presAssocID="{E3A7CBC6-AC11-4BFD-B17D-14FF808BDFD9}" presName="root1" presStyleCnt="0"/>
      <dgm:spPr/>
    </dgm:pt>
    <dgm:pt modelId="{53048CDF-D271-4373-A58C-6B03935F2F02}" type="pres">
      <dgm:prSet presAssocID="{E3A7CBC6-AC11-4BFD-B17D-14FF808BDFD9}" presName="LevelOneTextNode" presStyleLbl="node0" presStyleIdx="0" presStyleCnt="1" custLinFactNeighborX="-59311" custLinFactNeighborY="-13155">
        <dgm:presLayoutVars>
          <dgm:chPref val="3"/>
        </dgm:presLayoutVars>
      </dgm:prSet>
      <dgm:spPr/>
      <dgm:t>
        <a:bodyPr/>
        <a:lstStyle/>
        <a:p>
          <a:endParaRPr lang="es-ES"/>
        </a:p>
      </dgm:t>
    </dgm:pt>
    <dgm:pt modelId="{81828602-3A8A-4349-9029-0F76B42A9D22}" type="pres">
      <dgm:prSet presAssocID="{E3A7CBC6-AC11-4BFD-B17D-14FF808BDFD9}" presName="level2hierChild" presStyleCnt="0"/>
      <dgm:spPr/>
    </dgm:pt>
    <dgm:pt modelId="{9731CB8E-67D2-4CB1-8BE4-F0B5285B81E4}" type="pres">
      <dgm:prSet presAssocID="{9E648A08-FE00-4F8C-BE5C-0F0B5969D617}" presName="conn2-1" presStyleLbl="parChTrans1D2" presStyleIdx="0" presStyleCnt="5"/>
      <dgm:spPr/>
    </dgm:pt>
    <dgm:pt modelId="{3F6EB990-A4FF-4FC6-A8DA-96F1329FD983}" type="pres">
      <dgm:prSet presAssocID="{9E648A08-FE00-4F8C-BE5C-0F0B5969D617}" presName="connTx" presStyleLbl="parChTrans1D2" presStyleIdx="0" presStyleCnt="5"/>
      <dgm:spPr/>
    </dgm:pt>
    <dgm:pt modelId="{85203820-38B8-4B8D-9BEB-A6132A83971E}" type="pres">
      <dgm:prSet presAssocID="{6386F0DD-86F4-4BD2-A9E5-B9EAB41DC2D8}" presName="root2" presStyleCnt="0"/>
      <dgm:spPr/>
    </dgm:pt>
    <dgm:pt modelId="{5075FB17-0686-4280-ACD8-6BA0E3200B99}" type="pres">
      <dgm:prSet presAssocID="{6386F0DD-86F4-4BD2-A9E5-B9EAB41DC2D8}" presName="LevelTwoTextNode" presStyleLbl="node2" presStyleIdx="0" presStyleCnt="5">
        <dgm:presLayoutVars>
          <dgm:chPref val="3"/>
        </dgm:presLayoutVars>
      </dgm:prSet>
      <dgm:spPr/>
    </dgm:pt>
    <dgm:pt modelId="{B712C5E6-56E5-40C6-8E28-E3AA5B654EFD}" type="pres">
      <dgm:prSet presAssocID="{6386F0DD-86F4-4BD2-A9E5-B9EAB41DC2D8}" presName="level3hierChild" presStyleCnt="0"/>
      <dgm:spPr/>
    </dgm:pt>
    <dgm:pt modelId="{03DBD2B6-0588-4776-90BC-80C98930CD8F}" type="pres">
      <dgm:prSet presAssocID="{8D16A889-F440-4DE2-AF9E-0AE875A69BCD}" presName="conn2-1" presStyleLbl="parChTrans1D3" presStyleIdx="0" presStyleCnt="5"/>
      <dgm:spPr/>
    </dgm:pt>
    <dgm:pt modelId="{F94BFB48-8A1C-4089-8D91-F9AF6C1C57F5}" type="pres">
      <dgm:prSet presAssocID="{8D16A889-F440-4DE2-AF9E-0AE875A69BCD}" presName="connTx" presStyleLbl="parChTrans1D3" presStyleIdx="0" presStyleCnt="5"/>
      <dgm:spPr/>
    </dgm:pt>
    <dgm:pt modelId="{6AE29AEE-C5EF-4250-90DF-0CEE58137844}" type="pres">
      <dgm:prSet presAssocID="{822B2AEB-3B0A-40D0-82C6-F5098C1EA345}" presName="root2" presStyleCnt="0"/>
      <dgm:spPr/>
    </dgm:pt>
    <dgm:pt modelId="{BB15E85C-CE8A-43F1-9C37-36CAD173E6D6}" type="pres">
      <dgm:prSet presAssocID="{822B2AEB-3B0A-40D0-82C6-F5098C1EA345}" presName="LevelTwoTextNode" presStyleLbl="node3" presStyleIdx="0" presStyleCnt="5">
        <dgm:presLayoutVars>
          <dgm:chPref val="3"/>
        </dgm:presLayoutVars>
      </dgm:prSet>
      <dgm:spPr/>
    </dgm:pt>
    <dgm:pt modelId="{326CA656-5321-4CC3-8495-0D068CDF4FD7}" type="pres">
      <dgm:prSet presAssocID="{822B2AEB-3B0A-40D0-82C6-F5098C1EA345}" presName="level3hierChild" presStyleCnt="0"/>
      <dgm:spPr/>
    </dgm:pt>
    <dgm:pt modelId="{E4485557-8D57-42EB-8C45-85BA172DDFEF}" type="pres">
      <dgm:prSet presAssocID="{89244ECB-1BC0-4474-90D0-154E353D28FF}" presName="conn2-1" presStyleLbl="parChTrans1D3" presStyleIdx="1" presStyleCnt="5"/>
      <dgm:spPr/>
    </dgm:pt>
    <dgm:pt modelId="{C815847E-1C42-4292-BB6E-9BF394C83E90}" type="pres">
      <dgm:prSet presAssocID="{89244ECB-1BC0-4474-90D0-154E353D28FF}" presName="connTx" presStyleLbl="parChTrans1D3" presStyleIdx="1" presStyleCnt="5"/>
      <dgm:spPr/>
    </dgm:pt>
    <dgm:pt modelId="{2CD13072-2AF9-44D1-8C1C-EE1280346069}" type="pres">
      <dgm:prSet presAssocID="{A9081CA6-098E-4A68-ADCD-DCA4ABBB9AE4}" presName="root2" presStyleCnt="0"/>
      <dgm:spPr/>
    </dgm:pt>
    <dgm:pt modelId="{C923D233-1E51-4BCD-895C-5741FCA6DA8C}" type="pres">
      <dgm:prSet presAssocID="{A9081CA6-098E-4A68-ADCD-DCA4ABBB9AE4}" presName="LevelTwoTextNode" presStyleLbl="node3" presStyleIdx="1" presStyleCnt="5">
        <dgm:presLayoutVars>
          <dgm:chPref val="3"/>
        </dgm:presLayoutVars>
      </dgm:prSet>
      <dgm:spPr/>
    </dgm:pt>
    <dgm:pt modelId="{4281AE9B-5D13-4595-8D81-22AAB5672E9C}" type="pres">
      <dgm:prSet presAssocID="{A9081CA6-098E-4A68-ADCD-DCA4ABBB9AE4}" presName="level3hierChild" presStyleCnt="0"/>
      <dgm:spPr/>
    </dgm:pt>
    <dgm:pt modelId="{3372F0B9-15C7-4B65-9F54-763D399F2AE0}" type="pres">
      <dgm:prSet presAssocID="{24E4F364-9D99-4467-BC97-D677B5B383D1}" presName="conn2-1" presStyleLbl="parChTrans1D2" presStyleIdx="1" presStyleCnt="5"/>
      <dgm:spPr/>
    </dgm:pt>
    <dgm:pt modelId="{990B7CD5-0B6D-4FD3-B0E9-E42852921B4F}" type="pres">
      <dgm:prSet presAssocID="{24E4F364-9D99-4467-BC97-D677B5B383D1}" presName="connTx" presStyleLbl="parChTrans1D2" presStyleIdx="1" presStyleCnt="5"/>
      <dgm:spPr/>
    </dgm:pt>
    <dgm:pt modelId="{F5FCA504-0D35-49EF-95B4-23F9AF812EA1}" type="pres">
      <dgm:prSet presAssocID="{95C217E4-20BD-4A30-9B38-64696FB8788A}" presName="root2" presStyleCnt="0"/>
      <dgm:spPr/>
    </dgm:pt>
    <dgm:pt modelId="{C8F1EAF8-214B-4251-B5EA-3CFDA52BF370}" type="pres">
      <dgm:prSet presAssocID="{95C217E4-20BD-4A30-9B38-64696FB8788A}" presName="LevelTwoTextNode" presStyleLbl="node2" presStyleIdx="1" presStyleCnt="5">
        <dgm:presLayoutVars>
          <dgm:chPref val="3"/>
        </dgm:presLayoutVars>
      </dgm:prSet>
      <dgm:spPr/>
    </dgm:pt>
    <dgm:pt modelId="{100B52B0-E522-4890-8426-34AA81DB5713}" type="pres">
      <dgm:prSet presAssocID="{95C217E4-20BD-4A30-9B38-64696FB8788A}" presName="level3hierChild" presStyleCnt="0"/>
      <dgm:spPr/>
    </dgm:pt>
    <dgm:pt modelId="{72185EAD-A973-46CC-97E9-CE23A15F38DD}" type="pres">
      <dgm:prSet presAssocID="{F3E4961F-DA67-4C5D-BE53-193608A2B5E2}" presName="conn2-1" presStyleLbl="parChTrans1D3" presStyleIdx="2" presStyleCnt="5"/>
      <dgm:spPr/>
    </dgm:pt>
    <dgm:pt modelId="{1F0BA21E-69D7-405C-960F-8B2EEAD9FF7E}" type="pres">
      <dgm:prSet presAssocID="{F3E4961F-DA67-4C5D-BE53-193608A2B5E2}" presName="connTx" presStyleLbl="parChTrans1D3" presStyleIdx="2" presStyleCnt="5"/>
      <dgm:spPr/>
    </dgm:pt>
    <dgm:pt modelId="{C8BAE507-6EC3-4B7F-805F-E9D89FE36EC8}" type="pres">
      <dgm:prSet presAssocID="{6F41B555-149F-455E-9898-2FD02ACF8AE3}" presName="root2" presStyleCnt="0"/>
      <dgm:spPr/>
    </dgm:pt>
    <dgm:pt modelId="{B325A37C-D8D5-4CB2-8A15-6D8D46A046D0}" type="pres">
      <dgm:prSet presAssocID="{6F41B555-149F-455E-9898-2FD02ACF8AE3}" presName="LevelTwoTextNode" presStyleLbl="node3" presStyleIdx="2" presStyleCnt="5">
        <dgm:presLayoutVars>
          <dgm:chPref val="3"/>
        </dgm:presLayoutVars>
      </dgm:prSet>
      <dgm:spPr/>
    </dgm:pt>
    <dgm:pt modelId="{EAA11358-3E79-44AC-80E0-3ADDB02A99CD}" type="pres">
      <dgm:prSet presAssocID="{6F41B555-149F-455E-9898-2FD02ACF8AE3}" presName="level3hierChild" presStyleCnt="0"/>
      <dgm:spPr/>
    </dgm:pt>
    <dgm:pt modelId="{32F1ADD1-9D81-463D-85C9-75B5B6162D09}" type="pres">
      <dgm:prSet presAssocID="{DFAA17BE-E32A-4C57-A0ED-4B5CA886B55A}" presName="conn2-1" presStyleLbl="parChTrans1D2" presStyleIdx="2" presStyleCnt="5"/>
      <dgm:spPr/>
    </dgm:pt>
    <dgm:pt modelId="{9C7EA77D-3258-407E-96A2-D9E4F92C36E7}" type="pres">
      <dgm:prSet presAssocID="{DFAA17BE-E32A-4C57-A0ED-4B5CA886B55A}" presName="connTx" presStyleLbl="parChTrans1D2" presStyleIdx="2" presStyleCnt="5"/>
      <dgm:spPr/>
    </dgm:pt>
    <dgm:pt modelId="{46287E1F-BC74-4324-A509-B52EA5AC137D}" type="pres">
      <dgm:prSet presAssocID="{96DEA8D2-0177-418A-95A0-BF81531BF80D}" presName="root2" presStyleCnt="0"/>
      <dgm:spPr/>
    </dgm:pt>
    <dgm:pt modelId="{92CFD490-F333-44A5-896C-2912A4473001}" type="pres">
      <dgm:prSet presAssocID="{96DEA8D2-0177-418A-95A0-BF81531BF80D}" presName="LevelTwoTextNode" presStyleLbl="node2" presStyleIdx="2" presStyleCnt="5">
        <dgm:presLayoutVars>
          <dgm:chPref val="3"/>
        </dgm:presLayoutVars>
      </dgm:prSet>
      <dgm:spPr/>
    </dgm:pt>
    <dgm:pt modelId="{78E951D7-F4CA-44D2-A7CA-43F61ECC74BF}" type="pres">
      <dgm:prSet presAssocID="{96DEA8D2-0177-418A-95A0-BF81531BF80D}" presName="level3hierChild" presStyleCnt="0"/>
      <dgm:spPr/>
    </dgm:pt>
    <dgm:pt modelId="{4D430F39-3061-4895-AB38-ED1B00B1B7AD}" type="pres">
      <dgm:prSet presAssocID="{62EEDD3E-765E-4E55-AE35-38667FF2F9E8}" presName="conn2-1" presStyleLbl="parChTrans1D2" presStyleIdx="3" presStyleCnt="5"/>
      <dgm:spPr/>
    </dgm:pt>
    <dgm:pt modelId="{AB2FDCB3-DAB0-432B-86F9-9F8318559AAB}" type="pres">
      <dgm:prSet presAssocID="{62EEDD3E-765E-4E55-AE35-38667FF2F9E8}" presName="connTx" presStyleLbl="parChTrans1D2" presStyleIdx="3" presStyleCnt="5"/>
      <dgm:spPr/>
    </dgm:pt>
    <dgm:pt modelId="{8051A913-8700-4FCD-B76B-70158714664F}" type="pres">
      <dgm:prSet presAssocID="{13013DB3-71D9-45E3-8357-9AFBA06FE10D}" presName="root2" presStyleCnt="0"/>
      <dgm:spPr/>
    </dgm:pt>
    <dgm:pt modelId="{FA663574-26F6-449A-A929-502358082C9A}" type="pres">
      <dgm:prSet presAssocID="{13013DB3-71D9-45E3-8357-9AFBA06FE10D}" presName="LevelTwoTextNode" presStyleLbl="node2" presStyleIdx="3" presStyleCnt="5">
        <dgm:presLayoutVars>
          <dgm:chPref val="3"/>
        </dgm:presLayoutVars>
      </dgm:prSet>
      <dgm:spPr/>
    </dgm:pt>
    <dgm:pt modelId="{36B075B3-D4BE-4F72-BBE2-81E1DF80DFC0}" type="pres">
      <dgm:prSet presAssocID="{13013DB3-71D9-45E3-8357-9AFBA06FE10D}" presName="level3hierChild" presStyleCnt="0"/>
      <dgm:spPr/>
    </dgm:pt>
    <dgm:pt modelId="{E60A26B8-F277-48AC-9034-B41EF37DEC1D}" type="pres">
      <dgm:prSet presAssocID="{8FDE78C9-B813-428F-BE9F-481397D0D40C}" presName="conn2-1" presStyleLbl="parChTrans1D3" presStyleIdx="3" presStyleCnt="5"/>
      <dgm:spPr/>
    </dgm:pt>
    <dgm:pt modelId="{664652B4-7DB6-4696-A3A2-513330A49A6B}" type="pres">
      <dgm:prSet presAssocID="{8FDE78C9-B813-428F-BE9F-481397D0D40C}" presName="connTx" presStyleLbl="parChTrans1D3" presStyleIdx="3" presStyleCnt="5"/>
      <dgm:spPr/>
    </dgm:pt>
    <dgm:pt modelId="{CBD78E88-4BAB-4A63-97D8-C3F5CB46E44A}" type="pres">
      <dgm:prSet presAssocID="{5E97F4A8-4CCF-476E-BFFC-FCE577B85362}" presName="root2" presStyleCnt="0"/>
      <dgm:spPr/>
    </dgm:pt>
    <dgm:pt modelId="{94837BB3-BD33-44B8-8AAA-802D2EEDF6BE}" type="pres">
      <dgm:prSet presAssocID="{5E97F4A8-4CCF-476E-BFFC-FCE577B85362}" presName="LevelTwoTextNode" presStyleLbl="node3" presStyleIdx="3" presStyleCnt="5">
        <dgm:presLayoutVars>
          <dgm:chPref val="3"/>
        </dgm:presLayoutVars>
      </dgm:prSet>
      <dgm:spPr/>
    </dgm:pt>
    <dgm:pt modelId="{FDE0F7C8-8538-469A-8218-DF79CBED7DA3}" type="pres">
      <dgm:prSet presAssocID="{5E97F4A8-4CCF-476E-BFFC-FCE577B85362}" presName="level3hierChild" presStyleCnt="0"/>
      <dgm:spPr/>
    </dgm:pt>
    <dgm:pt modelId="{A88EB66B-C779-4109-90E4-DDC711B34167}" type="pres">
      <dgm:prSet presAssocID="{FCE97FC0-7354-47C5-90AC-4873ED56AC9E}" presName="conn2-1" presStyleLbl="parChTrans1D3" presStyleIdx="4" presStyleCnt="5"/>
      <dgm:spPr/>
    </dgm:pt>
    <dgm:pt modelId="{B86D265B-B1D5-4DD6-A21C-AB77834B0955}" type="pres">
      <dgm:prSet presAssocID="{FCE97FC0-7354-47C5-90AC-4873ED56AC9E}" presName="connTx" presStyleLbl="parChTrans1D3" presStyleIdx="4" presStyleCnt="5"/>
      <dgm:spPr/>
    </dgm:pt>
    <dgm:pt modelId="{30B22A71-240B-4E4F-A35F-0AE5C46534DC}" type="pres">
      <dgm:prSet presAssocID="{17C3F6A4-F267-45F6-93A4-9571A622718C}" presName="root2" presStyleCnt="0"/>
      <dgm:spPr/>
    </dgm:pt>
    <dgm:pt modelId="{A1D9DE3B-FAAB-48A4-810F-F72A00B33F84}" type="pres">
      <dgm:prSet presAssocID="{17C3F6A4-F267-45F6-93A4-9571A622718C}" presName="LevelTwoTextNode" presStyleLbl="node3" presStyleIdx="4" presStyleCnt="5">
        <dgm:presLayoutVars>
          <dgm:chPref val="3"/>
        </dgm:presLayoutVars>
      </dgm:prSet>
      <dgm:spPr/>
      <dgm:t>
        <a:bodyPr/>
        <a:lstStyle/>
        <a:p>
          <a:endParaRPr lang="es-ES"/>
        </a:p>
      </dgm:t>
    </dgm:pt>
    <dgm:pt modelId="{4343629E-122B-4E1C-AE2B-3DC03F1BE3BD}" type="pres">
      <dgm:prSet presAssocID="{17C3F6A4-F267-45F6-93A4-9571A622718C}" presName="level3hierChild" presStyleCnt="0"/>
      <dgm:spPr/>
    </dgm:pt>
    <dgm:pt modelId="{3F38146C-7928-4DC6-B771-63233C4938E7}" type="pres">
      <dgm:prSet presAssocID="{22E295AF-3428-4E4B-81C6-AABD2ACFBE7C}" presName="conn2-1" presStyleLbl="parChTrans1D2" presStyleIdx="4" presStyleCnt="5"/>
      <dgm:spPr/>
    </dgm:pt>
    <dgm:pt modelId="{7A755D45-D926-4D78-BABF-A768977B0A22}" type="pres">
      <dgm:prSet presAssocID="{22E295AF-3428-4E4B-81C6-AABD2ACFBE7C}" presName="connTx" presStyleLbl="parChTrans1D2" presStyleIdx="4" presStyleCnt="5"/>
      <dgm:spPr/>
    </dgm:pt>
    <dgm:pt modelId="{A864E1E6-D2A8-4263-9651-0BA225627AAF}" type="pres">
      <dgm:prSet presAssocID="{0BCD147D-2BFC-4FBC-8691-50EE443C003B}" presName="root2" presStyleCnt="0"/>
      <dgm:spPr/>
    </dgm:pt>
    <dgm:pt modelId="{90EA88AA-7031-4BF0-B55E-F6C9339D6767}" type="pres">
      <dgm:prSet presAssocID="{0BCD147D-2BFC-4FBC-8691-50EE443C003B}" presName="LevelTwoTextNode" presStyleLbl="node2" presStyleIdx="4" presStyleCnt="5">
        <dgm:presLayoutVars>
          <dgm:chPref val="3"/>
        </dgm:presLayoutVars>
      </dgm:prSet>
      <dgm:spPr/>
      <dgm:t>
        <a:bodyPr/>
        <a:lstStyle/>
        <a:p>
          <a:endParaRPr lang="es-ES"/>
        </a:p>
      </dgm:t>
    </dgm:pt>
    <dgm:pt modelId="{F89C0F9D-838B-4E25-9466-3A2B2469C260}" type="pres">
      <dgm:prSet presAssocID="{0BCD147D-2BFC-4FBC-8691-50EE443C003B}" presName="level3hierChild" presStyleCnt="0"/>
      <dgm:spPr/>
    </dgm:pt>
  </dgm:ptLst>
  <dgm:cxnLst>
    <dgm:cxn modelId="{224601A5-8957-4C1C-AB35-BF48796EF5F5}" srcId="{13013DB3-71D9-45E3-8357-9AFBA06FE10D}" destId="{17C3F6A4-F267-45F6-93A4-9571A622718C}" srcOrd="1" destOrd="0" parTransId="{FCE97FC0-7354-47C5-90AC-4873ED56AC9E}" sibTransId="{5E89F27F-12CC-4F7B-A0FC-7377BE651481}"/>
    <dgm:cxn modelId="{DA8D0BC8-741A-4426-A9DB-6F0ECC03CBE1}" srcId="{E3A7CBC6-AC11-4BFD-B17D-14FF808BDFD9}" destId="{96DEA8D2-0177-418A-95A0-BF81531BF80D}" srcOrd="2" destOrd="0" parTransId="{DFAA17BE-E32A-4C57-A0ED-4B5CA886B55A}" sibTransId="{82D5235C-36B2-49C6-815B-C99B78C66606}"/>
    <dgm:cxn modelId="{48DBDC9D-F3FB-4778-8822-D686B0C04667}" type="presOf" srcId="{62EEDD3E-765E-4E55-AE35-38667FF2F9E8}" destId="{AB2FDCB3-DAB0-432B-86F9-9F8318559AAB}" srcOrd="1" destOrd="0" presId="urn:microsoft.com/office/officeart/2005/8/layout/hierarchy2"/>
    <dgm:cxn modelId="{6871A51E-78A5-467A-85E5-67A83DEF6CA4}" type="presOf" srcId="{89244ECB-1BC0-4474-90D0-154E353D28FF}" destId="{C815847E-1C42-4292-BB6E-9BF394C83E90}" srcOrd="1" destOrd="0" presId="urn:microsoft.com/office/officeart/2005/8/layout/hierarchy2"/>
    <dgm:cxn modelId="{6324531F-1ADA-49A4-AE2E-9AF70A6275B7}" type="presOf" srcId="{6386F0DD-86F4-4BD2-A9E5-B9EAB41DC2D8}" destId="{5075FB17-0686-4280-ACD8-6BA0E3200B99}" srcOrd="0" destOrd="0" presId="urn:microsoft.com/office/officeart/2005/8/layout/hierarchy2"/>
    <dgm:cxn modelId="{22A2FD6F-C277-49FD-8451-2ED782D8F9BB}" type="presOf" srcId="{22E295AF-3428-4E4B-81C6-AABD2ACFBE7C}" destId="{7A755D45-D926-4D78-BABF-A768977B0A22}" srcOrd="1" destOrd="0" presId="urn:microsoft.com/office/officeart/2005/8/layout/hierarchy2"/>
    <dgm:cxn modelId="{55289609-B8CA-434F-8A47-9B4F582932C4}" type="presOf" srcId="{4F742F19-61D5-4B57-A97D-5F378F0FA1D0}" destId="{38483AD2-55E7-482A-B6BD-3C0ACB5C96DD}" srcOrd="0" destOrd="0" presId="urn:microsoft.com/office/officeart/2005/8/layout/hierarchy2"/>
    <dgm:cxn modelId="{93EDBC81-E7F1-4222-937E-977F26ACFE9E}" type="presOf" srcId="{FCE97FC0-7354-47C5-90AC-4873ED56AC9E}" destId="{A88EB66B-C779-4109-90E4-DDC711B34167}" srcOrd="0" destOrd="0" presId="urn:microsoft.com/office/officeart/2005/8/layout/hierarchy2"/>
    <dgm:cxn modelId="{69AA6015-391B-4619-A15E-204445F0A1E5}" type="presOf" srcId="{22E295AF-3428-4E4B-81C6-AABD2ACFBE7C}" destId="{3F38146C-7928-4DC6-B771-63233C4938E7}" srcOrd="0" destOrd="0" presId="urn:microsoft.com/office/officeart/2005/8/layout/hierarchy2"/>
    <dgm:cxn modelId="{0A4B8288-1422-4E19-867C-79A110A7088D}" type="presOf" srcId="{24E4F364-9D99-4467-BC97-D677B5B383D1}" destId="{3372F0B9-15C7-4B65-9F54-763D399F2AE0}" srcOrd="0" destOrd="0" presId="urn:microsoft.com/office/officeart/2005/8/layout/hierarchy2"/>
    <dgm:cxn modelId="{8790665E-E423-4759-8762-9CFD8455D326}" type="presOf" srcId="{89244ECB-1BC0-4474-90D0-154E353D28FF}" destId="{E4485557-8D57-42EB-8C45-85BA172DDFEF}" srcOrd="0" destOrd="0" presId="urn:microsoft.com/office/officeart/2005/8/layout/hierarchy2"/>
    <dgm:cxn modelId="{E11FCE63-E7DB-42AC-B501-0475B66A14C1}" srcId="{E3A7CBC6-AC11-4BFD-B17D-14FF808BDFD9}" destId="{0BCD147D-2BFC-4FBC-8691-50EE443C003B}" srcOrd="4" destOrd="0" parTransId="{22E295AF-3428-4E4B-81C6-AABD2ACFBE7C}" sibTransId="{74BEBD89-4B08-49D2-84BB-70F1B0B02D4B}"/>
    <dgm:cxn modelId="{C716B531-B9F7-4099-98D1-58EF7F8A7AFD}" type="presOf" srcId="{17C3F6A4-F267-45F6-93A4-9571A622718C}" destId="{A1D9DE3B-FAAB-48A4-810F-F72A00B33F84}" srcOrd="0" destOrd="0" presId="urn:microsoft.com/office/officeart/2005/8/layout/hierarchy2"/>
    <dgm:cxn modelId="{D90B7DD2-23EA-40FF-83BE-94C50A1BBE7E}" srcId="{4F742F19-61D5-4B57-A97D-5F378F0FA1D0}" destId="{E3A7CBC6-AC11-4BFD-B17D-14FF808BDFD9}" srcOrd="0" destOrd="0" parTransId="{A7639CF3-C572-49CF-9C9C-E2195B72F2D7}" sibTransId="{152C8896-C81B-4187-B9B6-72D4A9657AC7}"/>
    <dgm:cxn modelId="{7C11CFF7-E693-49B0-AFE2-C62140DB030F}" type="presOf" srcId="{95C217E4-20BD-4A30-9B38-64696FB8788A}" destId="{C8F1EAF8-214B-4251-B5EA-3CFDA52BF370}" srcOrd="0" destOrd="0" presId="urn:microsoft.com/office/officeart/2005/8/layout/hierarchy2"/>
    <dgm:cxn modelId="{2BC8DE44-B310-435E-A3B0-E415C5EF68D3}" type="presOf" srcId="{822B2AEB-3B0A-40D0-82C6-F5098C1EA345}" destId="{BB15E85C-CE8A-43F1-9C37-36CAD173E6D6}" srcOrd="0" destOrd="0" presId="urn:microsoft.com/office/officeart/2005/8/layout/hierarchy2"/>
    <dgm:cxn modelId="{DF74ED7A-6EFD-4466-B0E2-23F7465C1D8E}" type="presOf" srcId="{6F41B555-149F-455E-9898-2FD02ACF8AE3}" destId="{B325A37C-D8D5-4CB2-8A15-6D8D46A046D0}" srcOrd="0" destOrd="0" presId="urn:microsoft.com/office/officeart/2005/8/layout/hierarchy2"/>
    <dgm:cxn modelId="{3B7433BC-AF96-44B0-A878-D2976CCFD381}" srcId="{95C217E4-20BD-4A30-9B38-64696FB8788A}" destId="{6F41B555-149F-455E-9898-2FD02ACF8AE3}" srcOrd="0" destOrd="0" parTransId="{F3E4961F-DA67-4C5D-BE53-193608A2B5E2}" sibTransId="{416048F1-BEA0-47B5-A5B4-224651083F31}"/>
    <dgm:cxn modelId="{5DCA8C95-5543-4019-B1A5-1324089049C0}" type="presOf" srcId="{F3E4961F-DA67-4C5D-BE53-193608A2B5E2}" destId="{1F0BA21E-69D7-405C-960F-8B2EEAD9FF7E}" srcOrd="1" destOrd="0" presId="urn:microsoft.com/office/officeart/2005/8/layout/hierarchy2"/>
    <dgm:cxn modelId="{EE221B17-29CC-4388-A4D4-8C415D7949EC}" type="presOf" srcId="{DFAA17BE-E32A-4C57-A0ED-4B5CA886B55A}" destId="{32F1ADD1-9D81-463D-85C9-75B5B6162D09}" srcOrd="0" destOrd="0" presId="urn:microsoft.com/office/officeart/2005/8/layout/hierarchy2"/>
    <dgm:cxn modelId="{1198DBD8-2F06-4E2B-B50E-4CA729271EB0}" type="presOf" srcId="{8FDE78C9-B813-428F-BE9F-481397D0D40C}" destId="{664652B4-7DB6-4696-A3A2-513330A49A6B}" srcOrd="1" destOrd="0" presId="urn:microsoft.com/office/officeart/2005/8/layout/hierarchy2"/>
    <dgm:cxn modelId="{1D9DDC9C-68F7-451E-89D3-0B025B81A58A}" type="presOf" srcId="{8D16A889-F440-4DE2-AF9E-0AE875A69BCD}" destId="{F94BFB48-8A1C-4089-8D91-F9AF6C1C57F5}" srcOrd="1" destOrd="0" presId="urn:microsoft.com/office/officeart/2005/8/layout/hierarchy2"/>
    <dgm:cxn modelId="{AD68D49D-0994-4699-A979-EC133C6BC47D}" type="presOf" srcId="{5E97F4A8-4CCF-476E-BFFC-FCE577B85362}" destId="{94837BB3-BD33-44B8-8AAA-802D2EEDF6BE}" srcOrd="0" destOrd="0" presId="urn:microsoft.com/office/officeart/2005/8/layout/hierarchy2"/>
    <dgm:cxn modelId="{2DCED178-8899-4376-9DC5-B681E0DE2111}" srcId="{E3A7CBC6-AC11-4BFD-B17D-14FF808BDFD9}" destId="{95C217E4-20BD-4A30-9B38-64696FB8788A}" srcOrd="1" destOrd="0" parTransId="{24E4F364-9D99-4467-BC97-D677B5B383D1}" sibTransId="{C0617AD4-FA42-490A-BC93-066B07BB8CB2}"/>
    <dgm:cxn modelId="{90C797EB-1BB0-4154-95AD-35780262235A}" type="presOf" srcId="{9E648A08-FE00-4F8C-BE5C-0F0B5969D617}" destId="{9731CB8E-67D2-4CB1-8BE4-F0B5285B81E4}" srcOrd="0" destOrd="0" presId="urn:microsoft.com/office/officeart/2005/8/layout/hierarchy2"/>
    <dgm:cxn modelId="{F495D059-E0F8-4F8F-85EF-09DD6F4341E3}" srcId="{13013DB3-71D9-45E3-8357-9AFBA06FE10D}" destId="{5E97F4A8-4CCF-476E-BFFC-FCE577B85362}" srcOrd="0" destOrd="0" parTransId="{8FDE78C9-B813-428F-BE9F-481397D0D40C}" sibTransId="{32D94480-5310-4392-84BC-4B546687831D}"/>
    <dgm:cxn modelId="{9D101A89-1D58-488D-89CB-8560723B5F28}" srcId="{6386F0DD-86F4-4BD2-A9E5-B9EAB41DC2D8}" destId="{A9081CA6-098E-4A68-ADCD-DCA4ABBB9AE4}" srcOrd="1" destOrd="0" parTransId="{89244ECB-1BC0-4474-90D0-154E353D28FF}" sibTransId="{A600737C-E6F7-4588-A7EF-D557FFCC45D8}"/>
    <dgm:cxn modelId="{E9A201FE-AB35-4B6B-8321-793A4F5F506F}" type="presOf" srcId="{24E4F364-9D99-4467-BC97-D677B5B383D1}" destId="{990B7CD5-0B6D-4FD3-B0E9-E42852921B4F}" srcOrd="1" destOrd="0" presId="urn:microsoft.com/office/officeart/2005/8/layout/hierarchy2"/>
    <dgm:cxn modelId="{02DDFFE8-4307-43F2-8297-CCC8E89FFAC0}" type="presOf" srcId="{DFAA17BE-E32A-4C57-A0ED-4B5CA886B55A}" destId="{9C7EA77D-3258-407E-96A2-D9E4F92C36E7}" srcOrd="1" destOrd="0" presId="urn:microsoft.com/office/officeart/2005/8/layout/hierarchy2"/>
    <dgm:cxn modelId="{E0BB4B40-C4C5-421F-871D-F663B6F0530B}" type="presOf" srcId="{FCE97FC0-7354-47C5-90AC-4873ED56AC9E}" destId="{B86D265B-B1D5-4DD6-A21C-AB77834B0955}" srcOrd="1" destOrd="0" presId="urn:microsoft.com/office/officeart/2005/8/layout/hierarchy2"/>
    <dgm:cxn modelId="{06466475-58AC-48C0-AA20-26AFFA3F6FBB}" type="presOf" srcId="{8FDE78C9-B813-428F-BE9F-481397D0D40C}" destId="{E60A26B8-F277-48AC-9034-B41EF37DEC1D}" srcOrd="0" destOrd="0" presId="urn:microsoft.com/office/officeart/2005/8/layout/hierarchy2"/>
    <dgm:cxn modelId="{E4E44840-89A8-481A-8613-80826890B604}" type="presOf" srcId="{96DEA8D2-0177-418A-95A0-BF81531BF80D}" destId="{92CFD490-F333-44A5-896C-2912A4473001}" srcOrd="0" destOrd="0" presId="urn:microsoft.com/office/officeart/2005/8/layout/hierarchy2"/>
    <dgm:cxn modelId="{BF7994E0-929D-4F90-8846-82BAEAB4A92F}" type="presOf" srcId="{F3E4961F-DA67-4C5D-BE53-193608A2B5E2}" destId="{72185EAD-A973-46CC-97E9-CE23A15F38DD}" srcOrd="0" destOrd="0" presId="urn:microsoft.com/office/officeart/2005/8/layout/hierarchy2"/>
    <dgm:cxn modelId="{9ED3D3D3-48A0-433C-8238-682707DB4409}" type="presOf" srcId="{9E648A08-FE00-4F8C-BE5C-0F0B5969D617}" destId="{3F6EB990-A4FF-4FC6-A8DA-96F1329FD983}" srcOrd="1" destOrd="0" presId="urn:microsoft.com/office/officeart/2005/8/layout/hierarchy2"/>
    <dgm:cxn modelId="{919FD31A-FAF3-496A-BF99-B36DFAFB5557}" srcId="{E3A7CBC6-AC11-4BFD-B17D-14FF808BDFD9}" destId="{6386F0DD-86F4-4BD2-A9E5-B9EAB41DC2D8}" srcOrd="0" destOrd="0" parTransId="{9E648A08-FE00-4F8C-BE5C-0F0B5969D617}" sibTransId="{569BE5A2-050F-4294-B607-A67D825E5317}"/>
    <dgm:cxn modelId="{1AAB6DE0-03F1-4BDB-B21F-C14C04DB5848}" type="presOf" srcId="{62EEDD3E-765E-4E55-AE35-38667FF2F9E8}" destId="{4D430F39-3061-4895-AB38-ED1B00B1B7AD}" srcOrd="0" destOrd="0" presId="urn:microsoft.com/office/officeart/2005/8/layout/hierarchy2"/>
    <dgm:cxn modelId="{D2E064B9-8835-4A26-8FB3-06AC009BE2BD}" srcId="{E3A7CBC6-AC11-4BFD-B17D-14FF808BDFD9}" destId="{13013DB3-71D9-45E3-8357-9AFBA06FE10D}" srcOrd="3" destOrd="0" parTransId="{62EEDD3E-765E-4E55-AE35-38667FF2F9E8}" sibTransId="{30BEF3E8-48BA-4352-9E61-4C3490BBFF90}"/>
    <dgm:cxn modelId="{B206D507-0A71-497E-BA19-A2E296EB7B92}" type="presOf" srcId="{A9081CA6-098E-4A68-ADCD-DCA4ABBB9AE4}" destId="{C923D233-1E51-4BCD-895C-5741FCA6DA8C}" srcOrd="0" destOrd="0" presId="urn:microsoft.com/office/officeart/2005/8/layout/hierarchy2"/>
    <dgm:cxn modelId="{A5F1DDDD-7763-4AE1-8F6D-4EE897567695}" type="presOf" srcId="{8D16A889-F440-4DE2-AF9E-0AE875A69BCD}" destId="{03DBD2B6-0588-4776-90BC-80C98930CD8F}" srcOrd="0" destOrd="0" presId="urn:microsoft.com/office/officeart/2005/8/layout/hierarchy2"/>
    <dgm:cxn modelId="{CDE95421-6585-4C2E-8641-4A27424D7516}" type="presOf" srcId="{0BCD147D-2BFC-4FBC-8691-50EE443C003B}" destId="{90EA88AA-7031-4BF0-B55E-F6C9339D6767}" srcOrd="0" destOrd="0" presId="urn:microsoft.com/office/officeart/2005/8/layout/hierarchy2"/>
    <dgm:cxn modelId="{6B70D1B5-2112-4067-84F9-53041D368639}" type="presOf" srcId="{13013DB3-71D9-45E3-8357-9AFBA06FE10D}" destId="{FA663574-26F6-449A-A929-502358082C9A}" srcOrd="0" destOrd="0" presId="urn:microsoft.com/office/officeart/2005/8/layout/hierarchy2"/>
    <dgm:cxn modelId="{097F8CC9-9B86-445D-BC41-E64E24FCB7BF}" type="presOf" srcId="{E3A7CBC6-AC11-4BFD-B17D-14FF808BDFD9}" destId="{53048CDF-D271-4373-A58C-6B03935F2F02}" srcOrd="0" destOrd="0" presId="urn:microsoft.com/office/officeart/2005/8/layout/hierarchy2"/>
    <dgm:cxn modelId="{D3FBC8AD-1EDA-4027-ABFB-13146F8809ED}" srcId="{6386F0DD-86F4-4BD2-A9E5-B9EAB41DC2D8}" destId="{822B2AEB-3B0A-40D0-82C6-F5098C1EA345}" srcOrd="0" destOrd="0" parTransId="{8D16A889-F440-4DE2-AF9E-0AE875A69BCD}" sibTransId="{19E6767C-6AEA-407D-ABE2-A1314A4D6952}"/>
    <dgm:cxn modelId="{4E7E6F0E-97DA-488B-A292-5EF1C7B5EB53}" type="presParOf" srcId="{38483AD2-55E7-482A-B6BD-3C0ACB5C96DD}" destId="{C62A938E-8181-43D6-95C1-2DD2E3647330}" srcOrd="0" destOrd="0" presId="urn:microsoft.com/office/officeart/2005/8/layout/hierarchy2"/>
    <dgm:cxn modelId="{4A5EAC08-9C48-4948-BEC9-825A0CDF0533}" type="presParOf" srcId="{C62A938E-8181-43D6-95C1-2DD2E3647330}" destId="{53048CDF-D271-4373-A58C-6B03935F2F02}" srcOrd="0" destOrd="0" presId="urn:microsoft.com/office/officeart/2005/8/layout/hierarchy2"/>
    <dgm:cxn modelId="{854C1C1F-5143-4AD2-8D86-E5E0E54A092C}" type="presParOf" srcId="{C62A938E-8181-43D6-95C1-2DD2E3647330}" destId="{81828602-3A8A-4349-9029-0F76B42A9D22}" srcOrd="1" destOrd="0" presId="urn:microsoft.com/office/officeart/2005/8/layout/hierarchy2"/>
    <dgm:cxn modelId="{BC7D2EEF-34C5-4316-8E88-60D870B58B33}" type="presParOf" srcId="{81828602-3A8A-4349-9029-0F76B42A9D22}" destId="{9731CB8E-67D2-4CB1-8BE4-F0B5285B81E4}" srcOrd="0" destOrd="0" presId="urn:microsoft.com/office/officeart/2005/8/layout/hierarchy2"/>
    <dgm:cxn modelId="{314B9417-1BDB-462E-A1EB-8D15363BA625}" type="presParOf" srcId="{9731CB8E-67D2-4CB1-8BE4-F0B5285B81E4}" destId="{3F6EB990-A4FF-4FC6-A8DA-96F1329FD983}" srcOrd="0" destOrd="0" presId="urn:microsoft.com/office/officeart/2005/8/layout/hierarchy2"/>
    <dgm:cxn modelId="{AD5ADE49-C930-4E97-AF83-049810A58B0C}" type="presParOf" srcId="{81828602-3A8A-4349-9029-0F76B42A9D22}" destId="{85203820-38B8-4B8D-9BEB-A6132A83971E}" srcOrd="1" destOrd="0" presId="urn:microsoft.com/office/officeart/2005/8/layout/hierarchy2"/>
    <dgm:cxn modelId="{42E56A24-6C6E-4674-9ED2-32059F099A90}" type="presParOf" srcId="{85203820-38B8-4B8D-9BEB-A6132A83971E}" destId="{5075FB17-0686-4280-ACD8-6BA0E3200B99}" srcOrd="0" destOrd="0" presId="urn:microsoft.com/office/officeart/2005/8/layout/hierarchy2"/>
    <dgm:cxn modelId="{76CD2B5E-EEC3-4C31-B459-CC5980A1E951}" type="presParOf" srcId="{85203820-38B8-4B8D-9BEB-A6132A83971E}" destId="{B712C5E6-56E5-40C6-8E28-E3AA5B654EFD}" srcOrd="1" destOrd="0" presId="urn:microsoft.com/office/officeart/2005/8/layout/hierarchy2"/>
    <dgm:cxn modelId="{D8BC48EA-1E78-41DC-A3CD-88DCCC7C75DE}" type="presParOf" srcId="{B712C5E6-56E5-40C6-8E28-E3AA5B654EFD}" destId="{03DBD2B6-0588-4776-90BC-80C98930CD8F}" srcOrd="0" destOrd="0" presId="urn:microsoft.com/office/officeart/2005/8/layout/hierarchy2"/>
    <dgm:cxn modelId="{4947B309-7793-43F1-A533-A603A6F372D1}" type="presParOf" srcId="{03DBD2B6-0588-4776-90BC-80C98930CD8F}" destId="{F94BFB48-8A1C-4089-8D91-F9AF6C1C57F5}" srcOrd="0" destOrd="0" presId="urn:microsoft.com/office/officeart/2005/8/layout/hierarchy2"/>
    <dgm:cxn modelId="{B599172B-72C8-4088-9DC3-ECDFDBC5B014}" type="presParOf" srcId="{B712C5E6-56E5-40C6-8E28-E3AA5B654EFD}" destId="{6AE29AEE-C5EF-4250-90DF-0CEE58137844}" srcOrd="1" destOrd="0" presId="urn:microsoft.com/office/officeart/2005/8/layout/hierarchy2"/>
    <dgm:cxn modelId="{43C9D76C-3E44-4E7C-802C-335899958603}" type="presParOf" srcId="{6AE29AEE-C5EF-4250-90DF-0CEE58137844}" destId="{BB15E85C-CE8A-43F1-9C37-36CAD173E6D6}" srcOrd="0" destOrd="0" presId="urn:microsoft.com/office/officeart/2005/8/layout/hierarchy2"/>
    <dgm:cxn modelId="{B2479DF8-D928-432A-9CE1-6F7C7C4D59BF}" type="presParOf" srcId="{6AE29AEE-C5EF-4250-90DF-0CEE58137844}" destId="{326CA656-5321-4CC3-8495-0D068CDF4FD7}" srcOrd="1" destOrd="0" presId="urn:microsoft.com/office/officeart/2005/8/layout/hierarchy2"/>
    <dgm:cxn modelId="{441D86EE-EB7C-45D1-A4DB-6072EEF087D5}" type="presParOf" srcId="{B712C5E6-56E5-40C6-8E28-E3AA5B654EFD}" destId="{E4485557-8D57-42EB-8C45-85BA172DDFEF}" srcOrd="2" destOrd="0" presId="urn:microsoft.com/office/officeart/2005/8/layout/hierarchy2"/>
    <dgm:cxn modelId="{4DD174D7-DCA5-4482-8E37-F82979EF0670}" type="presParOf" srcId="{E4485557-8D57-42EB-8C45-85BA172DDFEF}" destId="{C815847E-1C42-4292-BB6E-9BF394C83E90}" srcOrd="0" destOrd="0" presId="urn:microsoft.com/office/officeart/2005/8/layout/hierarchy2"/>
    <dgm:cxn modelId="{11983172-773F-4DC4-8151-837BDDB57E44}" type="presParOf" srcId="{B712C5E6-56E5-40C6-8E28-E3AA5B654EFD}" destId="{2CD13072-2AF9-44D1-8C1C-EE1280346069}" srcOrd="3" destOrd="0" presId="urn:microsoft.com/office/officeart/2005/8/layout/hierarchy2"/>
    <dgm:cxn modelId="{67A54035-245A-406E-90AD-E691609B72F9}" type="presParOf" srcId="{2CD13072-2AF9-44D1-8C1C-EE1280346069}" destId="{C923D233-1E51-4BCD-895C-5741FCA6DA8C}" srcOrd="0" destOrd="0" presId="urn:microsoft.com/office/officeart/2005/8/layout/hierarchy2"/>
    <dgm:cxn modelId="{EB8634A9-F251-4019-BF3D-A2B7C3A9E47A}" type="presParOf" srcId="{2CD13072-2AF9-44D1-8C1C-EE1280346069}" destId="{4281AE9B-5D13-4595-8D81-22AAB5672E9C}" srcOrd="1" destOrd="0" presId="urn:microsoft.com/office/officeart/2005/8/layout/hierarchy2"/>
    <dgm:cxn modelId="{7F38F67C-526F-496D-9EC0-38FEFD257048}" type="presParOf" srcId="{81828602-3A8A-4349-9029-0F76B42A9D22}" destId="{3372F0B9-15C7-4B65-9F54-763D399F2AE0}" srcOrd="2" destOrd="0" presId="urn:microsoft.com/office/officeart/2005/8/layout/hierarchy2"/>
    <dgm:cxn modelId="{4FDE636A-A2AC-4AF2-92DB-037FD06C108A}" type="presParOf" srcId="{3372F0B9-15C7-4B65-9F54-763D399F2AE0}" destId="{990B7CD5-0B6D-4FD3-B0E9-E42852921B4F}" srcOrd="0" destOrd="0" presId="urn:microsoft.com/office/officeart/2005/8/layout/hierarchy2"/>
    <dgm:cxn modelId="{8CDAE8E5-BA0F-42FF-B0D9-2312C79EDE7C}" type="presParOf" srcId="{81828602-3A8A-4349-9029-0F76B42A9D22}" destId="{F5FCA504-0D35-49EF-95B4-23F9AF812EA1}" srcOrd="3" destOrd="0" presId="urn:microsoft.com/office/officeart/2005/8/layout/hierarchy2"/>
    <dgm:cxn modelId="{2148E4FC-3EC6-4A4B-B077-3A94356CAAD6}" type="presParOf" srcId="{F5FCA504-0D35-49EF-95B4-23F9AF812EA1}" destId="{C8F1EAF8-214B-4251-B5EA-3CFDA52BF370}" srcOrd="0" destOrd="0" presId="urn:microsoft.com/office/officeart/2005/8/layout/hierarchy2"/>
    <dgm:cxn modelId="{53B94469-9AB6-411F-8836-AEBE63BD6874}" type="presParOf" srcId="{F5FCA504-0D35-49EF-95B4-23F9AF812EA1}" destId="{100B52B0-E522-4890-8426-34AA81DB5713}" srcOrd="1" destOrd="0" presId="urn:microsoft.com/office/officeart/2005/8/layout/hierarchy2"/>
    <dgm:cxn modelId="{94CE79AD-9C73-434A-A450-2EBF9F967DCB}" type="presParOf" srcId="{100B52B0-E522-4890-8426-34AA81DB5713}" destId="{72185EAD-A973-46CC-97E9-CE23A15F38DD}" srcOrd="0" destOrd="0" presId="urn:microsoft.com/office/officeart/2005/8/layout/hierarchy2"/>
    <dgm:cxn modelId="{79C9EB37-A75A-41F3-AFD5-84B8C87705FB}" type="presParOf" srcId="{72185EAD-A973-46CC-97E9-CE23A15F38DD}" destId="{1F0BA21E-69D7-405C-960F-8B2EEAD9FF7E}" srcOrd="0" destOrd="0" presId="urn:microsoft.com/office/officeart/2005/8/layout/hierarchy2"/>
    <dgm:cxn modelId="{3697BD66-54AA-46F1-A3C9-AF55D2EBED95}" type="presParOf" srcId="{100B52B0-E522-4890-8426-34AA81DB5713}" destId="{C8BAE507-6EC3-4B7F-805F-E9D89FE36EC8}" srcOrd="1" destOrd="0" presId="urn:microsoft.com/office/officeart/2005/8/layout/hierarchy2"/>
    <dgm:cxn modelId="{4499CDCE-8075-4086-B884-80AC54FC524D}" type="presParOf" srcId="{C8BAE507-6EC3-4B7F-805F-E9D89FE36EC8}" destId="{B325A37C-D8D5-4CB2-8A15-6D8D46A046D0}" srcOrd="0" destOrd="0" presId="urn:microsoft.com/office/officeart/2005/8/layout/hierarchy2"/>
    <dgm:cxn modelId="{78E8C77F-D776-4E4B-9C77-94968070A625}" type="presParOf" srcId="{C8BAE507-6EC3-4B7F-805F-E9D89FE36EC8}" destId="{EAA11358-3E79-44AC-80E0-3ADDB02A99CD}" srcOrd="1" destOrd="0" presId="urn:microsoft.com/office/officeart/2005/8/layout/hierarchy2"/>
    <dgm:cxn modelId="{6AD5A2BB-BBE2-467E-B78C-E7C2F2911623}" type="presParOf" srcId="{81828602-3A8A-4349-9029-0F76B42A9D22}" destId="{32F1ADD1-9D81-463D-85C9-75B5B6162D09}" srcOrd="4" destOrd="0" presId="urn:microsoft.com/office/officeart/2005/8/layout/hierarchy2"/>
    <dgm:cxn modelId="{CD8967B6-D111-4F84-AD10-226D90ACDEB7}" type="presParOf" srcId="{32F1ADD1-9D81-463D-85C9-75B5B6162D09}" destId="{9C7EA77D-3258-407E-96A2-D9E4F92C36E7}" srcOrd="0" destOrd="0" presId="urn:microsoft.com/office/officeart/2005/8/layout/hierarchy2"/>
    <dgm:cxn modelId="{925EDE85-712F-45EA-89BE-BCF937A2FACA}" type="presParOf" srcId="{81828602-3A8A-4349-9029-0F76B42A9D22}" destId="{46287E1F-BC74-4324-A509-B52EA5AC137D}" srcOrd="5" destOrd="0" presId="urn:microsoft.com/office/officeart/2005/8/layout/hierarchy2"/>
    <dgm:cxn modelId="{E0D52FFE-E63B-4E32-966B-820B95E831E4}" type="presParOf" srcId="{46287E1F-BC74-4324-A509-B52EA5AC137D}" destId="{92CFD490-F333-44A5-896C-2912A4473001}" srcOrd="0" destOrd="0" presId="urn:microsoft.com/office/officeart/2005/8/layout/hierarchy2"/>
    <dgm:cxn modelId="{A80CF143-339E-4972-B9BE-BB4565A874FF}" type="presParOf" srcId="{46287E1F-BC74-4324-A509-B52EA5AC137D}" destId="{78E951D7-F4CA-44D2-A7CA-43F61ECC74BF}" srcOrd="1" destOrd="0" presId="urn:microsoft.com/office/officeart/2005/8/layout/hierarchy2"/>
    <dgm:cxn modelId="{828FF8A3-C21D-47B3-AF37-297CF0792FD0}" type="presParOf" srcId="{81828602-3A8A-4349-9029-0F76B42A9D22}" destId="{4D430F39-3061-4895-AB38-ED1B00B1B7AD}" srcOrd="6" destOrd="0" presId="urn:microsoft.com/office/officeart/2005/8/layout/hierarchy2"/>
    <dgm:cxn modelId="{26689E11-83F6-4DFF-B181-BB262EB577DC}" type="presParOf" srcId="{4D430F39-3061-4895-AB38-ED1B00B1B7AD}" destId="{AB2FDCB3-DAB0-432B-86F9-9F8318559AAB}" srcOrd="0" destOrd="0" presId="urn:microsoft.com/office/officeart/2005/8/layout/hierarchy2"/>
    <dgm:cxn modelId="{7C368F3E-B5C4-4BA2-8057-E43E29558C13}" type="presParOf" srcId="{81828602-3A8A-4349-9029-0F76B42A9D22}" destId="{8051A913-8700-4FCD-B76B-70158714664F}" srcOrd="7" destOrd="0" presId="urn:microsoft.com/office/officeart/2005/8/layout/hierarchy2"/>
    <dgm:cxn modelId="{7A0BDCC3-44B5-4F2C-A8A9-E383C97CDF23}" type="presParOf" srcId="{8051A913-8700-4FCD-B76B-70158714664F}" destId="{FA663574-26F6-449A-A929-502358082C9A}" srcOrd="0" destOrd="0" presId="urn:microsoft.com/office/officeart/2005/8/layout/hierarchy2"/>
    <dgm:cxn modelId="{2FE77EB3-ADF2-4988-AC2D-67016B3F4AA6}" type="presParOf" srcId="{8051A913-8700-4FCD-B76B-70158714664F}" destId="{36B075B3-D4BE-4F72-BBE2-81E1DF80DFC0}" srcOrd="1" destOrd="0" presId="urn:microsoft.com/office/officeart/2005/8/layout/hierarchy2"/>
    <dgm:cxn modelId="{574D7EC6-EE12-4660-85A3-25789213A41E}" type="presParOf" srcId="{36B075B3-D4BE-4F72-BBE2-81E1DF80DFC0}" destId="{E60A26B8-F277-48AC-9034-B41EF37DEC1D}" srcOrd="0" destOrd="0" presId="urn:microsoft.com/office/officeart/2005/8/layout/hierarchy2"/>
    <dgm:cxn modelId="{4CC59AF9-3AA7-4A0F-81CC-FA6C67F1ED1E}" type="presParOf" srcId="{E60A26B8-F277-48AC-9034-B41EF37DEC1D}" destId="{664652B4-7DB6-4696-A3A2-513330A49A6B}" srcOrd="0" destOrd="0" presId="urn:microsoft.com/office/officeart/2005/8/layout/hierarchy2"/>
    <dgm:cxn modelId="{CAF71001-CA79-4C5A-8984-EFF40A14E8A2}" type="presParOf" srcId="{36B075B3-D4BE-4F72-BBE2-81E1DF80DFC0}" destId="{CBD78E88-4BAB-4A63-97D8-C3F5CB46E44A}" srcOrd="1" destOrd="0" presId="urn:microsoft.com/office/officeart/2005/8/layout/hierarchy2"/>
    <dgm:cxn modelId="{303F04BA-6054-49A3-A101-A3F5595EC61C}" type="presParOf" srcId="{CBD78E88-4BAB-4A63-97D8-C3F5CB46E44A}" destId="{94837BB3-BD33-44B8-8AAA-802D2EEDF6BE}" srcOrd="0" destOrd="0" presId="urn:microsoft.com/office/officeart/2005/8/layout/hierarchy2"/>
    <dgm:cxn modelId="{34082B0F-53F9-4ADF-85DC-1EABBA209CBA}" type="presParOf" srcId="{CBD78E88-4BAB-4A63-97D8-C3F5CB46E44A}" destId="{FDE0F7C8-8538-469A-8218-DF79CBED7DA3}" srcOrd="1" destOrd="0" presId="urn:microsoft.com/office/officeart/2005/8/layout/hierarchy2"/>
    <dgm:cxn modelId="{6B16507B-8AA8-4C6E-9506-8179B3706ED2}" type="presParOf" srcId="{36B075B3-D4BE-4F72-BBE2-81E1DF80DFC0}" destId="{A88EB66B-C779-4109-90E4-DDC711B34167}" srcOrd="2" destOrd="0" presId="urn:microsoft.com/office/officeart/2005/8/layout/hierarchy2"/>
    <dgm:cxn modelId="{4903580A-8659-44BC-83FF-DD832FF74480}" type="presParOf" srcId="{A88EB66B-C779-4109-90E4-DDC711B34167}" destId="{B86D265B-B1D5-4DD6-A21C-AB77834B0955}" srcOrd="0" destOrd="0" presId="urn:microsoft.com/office/officeart/2005/8/layout/hierarchy2"/>
    <dgm:cxn modelId="{1506B178-4F0A-4149-97A4-5004F6578642}" type="presParOf" srcId="{36B075B3-D4BE-4F72-BBE2-81E1DF80DFC0}" destId="{30B22A71-240B-4E4F-A35F-0AE5C46534DC}" srcOrd="3" destOrd="0" presId="urn:microsoft.com/office/officeart/2005/8/layout/hierarchy2"/>
    <dgm:cxn modelId="{90AABB1D-D78C-46B5-B9CE-B88841C127CB}" type="presParOf" srcId="{30B22A71-240B-4E4F-A35F-0AE5C46534DC}" destId="{A1D9DE3B-FAAB-48A4-810F-F72A00B33F84}" srcOrd="0" destOrd="0" presId="urn:microsoft.com/office/officeart/2005/8/layout/hierarchy2"/>
    <dgm:cxn modelId="{2A982BAA-7DF7-454B-84D0-C5AAC604707A}" type="presParOf" srcId="{30B22A71-240B-4E4F-A35F-0AE5C46534DC}" destId="{4343629E-122B-4E1C-AE2B-3DC03F1BE3BD}" srcOrd="1" destOrd="0" presId="urn:microsoft.com/office/officeart/2005/8/layout/hierarchy2"/>
    <dgm:cxn modelId="{079CC253-FBEA-4973-9CC3-3E9FCD8D3C0A}" type="presParOf" srcId="{81828602-3A8A-4349-9029-0F76B42A9D22}" destId="{3F38146C-7928-4DC6-B771-63233C4938E7}" srcOrd="8" destOrd="0" presId="urn:microsoft.com/office/officeart/2005/8/layout/hierarchy2"/>
    <dgm:cxn modelId="{08F57DA5-A690-47C6-A554-A9E7DDA36E8C}" type="presParOf" srcId="{3F38146C-7928-4DC6-B771-63233C4938E7}" destId="{7A755D45-D926-4D78-BABF-A768977B0A22}" srcOrd="0" destOrd="0" presId="urn:microsoft.com/office/officeart/2005/8/layout/hierarchy2"/>
    <dgm:cxn modelId="{A03EF917-640C-40FA-AEB3-D93012B8715D}" type="presParOf" srcId="{81828602-3A8A-4349-9029-0F76B42A9D22}" destId="{A864E1E6-D2A8-4263-9651-0BA225627AAF}" srcOrd="9" destOrd="0" presId="urn:microsoft.com/office/officeart/2005/8/layout/hierarchy2"/>
    <dgm:cxn modelId="{4AC890F1-04D8-4D28-B27E-9CCE4017F3F0}" type="presParOf" srcId="{A864E1E6-D2A8-4263-9651-0BA225627AAF}" destId="{90EA88AA-7031-4BF0-B55E-F6C9339D6767}" srcOrd="0" destOrd="0" presId="urn:microsoft.com/office/officeart/2005/8/layout/hierarchy2"/>
    <dgm:cxn modelId="{4F90EB88-F915-462E-8A43-A8A824EE6FD5}" type="presParOf" srcId="{A864E1E6-D2A8-4263-9651-0BA225627AAF}" destId="{F89C0F9D-838B-4E25-9466-3A2B2469C260}"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1ACFEB1-298B-4F2D-B709-BECA1A9F991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1DC7B56A-7BB2-4FF0-972F-793BCECA3FB7}">
      <dgm:prSet phldrT="[Texto]">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es-AR" b="1" dirty="0" smtClean="0">
              <a:solidFill>
                <a:schemeClr val="accent5">
                  <a:lumMod val="25000"/>
                </a:schemeClr>
              </a:solidFill>
              <a:latin typeface="Georgia" panose="02040502050405020303" pitchFamily="18" charset="0"/>
            </a:rPr>
            <a:t>Postura restrictiva…</a:t>
          </a:r>
          <a:endParaRPr lang="es-AR" b="1" dirty="0">
            <a:solidFill>
              <a:schemeClr val="accent5">
                <a:lumMod val="25000"/>
              </a:schemeClr>
            </a:solidFill>
            <a:latin typeface="Georgia" panose="02040502050405020303" pitchFamily="18" charset="0"/>
          </a:endParaRPr>
        </a:p>
      </dgm:t>
    </dgm:pt>
    <dgm:pt modelId="{DCF3BCDE-E6CB-4F36-B46D-7EF611C48E2D}" type="parTrans" cxnId="{D6EC5AD6-ABFD-4085-81E8-345F2F9B1C0B}">
      <dgm:prSet/>
      <dgm:spPr/>
      <dgm:t>
        <a:bodyPr/>
        <a:lstStyle/>
        <a:p>
          <a:endParaRPr lang="es-AR"/>
        </a:p>
      </dgm:t>
    </dgm:pt>
    <dgm:pt modelId="{4EE3F5EC-EF56-4F32-AE89-6E8E9667BC11}" type="sibTrans" cxnId="{D6EC5AD6-ABFD-4085-81E8-345F2F9B1C0B}">
      <dgm:prSet/>
      <dgm:spPr/>
      <dgm:t>
        <a:bodyPr/>
        <a:lstStyle/>
        <a:p>
          <a:endParaRPr lang="es-AR"/>
        </a:p>
      </dgm:t>
    </dgm:pt>
    <dgm:pt modelId="{0B527017-DF99-4976-AECB-7B7DDC03B2BA}">
      <dgm:prSet phldrT="[Texto]"/>
      <dgm:spPr/>
      <dgm:t>
        <a:bodyPr/>
        <a:lstStyle/>
        <a:p>
          <a:r>
            <a:rPr lang="es-AR" b="1" dirty="0" smtClean="0">
              <a:latin typeface="+mn-lt"/>
              <a:ea typeface="Cambria Math" panose="02040503050406030204" pitchFamily="18" charset="0"/>
            </a:rPr>
            <a:t>Limita el ámbito de la gratuidad a la eximición de tasas, sellados de actuación y otros cargos, de modo que quede liberado al consumidor el acceso a la justicia. Empero, una vez que se encuentra habilitada gratuitamente la jurisdicción, el litigante queda sometido a los avatares del proceso, debiendo eventualmente cargar con el pago de las costas en caso de resultar vencido… </a:t>
          </a:r>
          <a:endParaRPr lang="es-AR" b="1" dirty="0">
            <a:latin typeface="+mn-lt"/>
            <a:ea typeface="Cambria Math" panose="02040503050406030204" pitchFamily="18" charset="0"/>
          </a:endParaRPr>
        </a:p>
      </dgm:t>
    </dgm:pt>
    <dgm:pt modelId="{6805EF32-DB80-4736-BF37-5B63DDDF7CCB}" type="parTrans" cxnId="{C4CC65C7-019C-438F-8E75-7919E9AC03A3}">
      <dgm:prSet/>
      <dgm:spPr/>
      <dgm:t>
        <a:bodyPr/>
        <a:lstStyle/>
        <a:p>
          <a:endParaRPr lang="es-AR"/>
        </a:p>
      </dgm:t>
    </dgm:pt>
    <dgm:pt modelId="{3B6D5759-5319-4943-818E-5AF760658F21}" type="sibTrans" cxnId="{C4CC65C7-019C-438F-8E75-7919E9AC03A3}">
      <dgm:prSet/>
      <dgm:spPr/>
      <dgm:t>
        <a:bodyPr/>
        <a:lstStyle/>
        <a:p>
          <a:endParaRPr lang="es-AR"/>
        </a:p>
      </dgm:t>
    </dgm:pt>
    <dgm:pt modelId="{50EF2956-21BE-4454-A3A9-04EFAE7B0F6B}">
      <dgm:prSet phldrT="[Texto]">
        <dgm:style>
          <a:lnRef idx="1">
            <a:schemeClr val="accent6"/>
          </a:lnRef>
          <a:fillRef idx="3">
            <a:schemeClr val="accent6"/>
          </a:fillRef>
          <a:effectRef idx="2">
            <a:schemeClr val="accent6"/>
          </a:effectRef>
          <a:fontRef idx="minor">
            <a:schemeClr val="lt1"/>
          </a:fontRef>
        </dgm:style>
      </dgm:prSet>
      <dgm:spPr/>
      <dgm:t>
        <a:bodyPr/>
        <a:lstStyle/>
        <a:p>
          <a:r>
            <a:rPr lang="es-AR" b="1" dirty="0" smtClean="0">
              <a:solidFill>
                <a:schemeClr val="accent5">
                  <a:lumMod val="25000"/>
                </a:schemeClr>
              </a:solidFill>
              <a:latin typeface="Georgia" panose="02040502050405020303" pitchFamily="18" charset="0"/>
            </a:rPr>
            <a:t>Postura amplia…</a:t>
          </a:r>
          <a:endParaRPr lang="es-AR" b="1" dirty="0">
            <a:solidFill>
              <a:schemeClr val="accent5">
                <a:lumMod val="25000"/>
              </a:schemeClr>
            </a:solidFill>
            <a:latin typeface="Georgia" panose="02040502050405020303" pitchFamily="18" charset="0"/>
          </a:endParaRPr>
        </a:p>
      </dgm:t>
    </dgm:pt>
    <dgm:pt modelId="{1CC52725-D7E4-40D6-A8D5-07054130D5BA}" type="parTrans" cxnId="{4B4C77D2-EAF8-4D86-BD01-A856480534BF}">
      <dgm:prSet/>
      <dgm:spPr/>
      <dgm:t>
        <a:bodyPr/>
        <a:lstStyle/>
        <a:p>
          <a:endParaRPr lang="es-AR"/>
        </a:p>
      </dgm:t>
    </dgm:pt>
    <dgm:pt modelId="{31B6E47E-068F-47C5-A2CA-FA5439D85397}" type="sibTrans" cxnId="{4B4C77D2-EAF8-4D86-BD01-A856480534BF}">
      <dgm:prSet/>
      <dgm:spPr/>
      <dgm:t>
        <a:bodyPr/>
        <a:lstStyle/>
        <a:p>
          <a:endParaRPr lang="es-AR"/>
        </a:p>
      </dgm:t>
    </dgm:pt>
    <dgm:pt modelId="{B2566E7B-7706-48CF-969D-3AFF23975B74}">
      <dgm:prSet phldrT="[Texto]"/>
      <dgm:spPr/>
      <dgm:t>
        <a:bodyPr/>
        <a:lstStyle/>
        <a:p>
          <a:r>
            <a:rPr lang="es-AR" b="1" dirty="0" smtClean="0">
              <a:latin typeface="Calibri" panose="020F0502020204030204" pitchFamily="34" charset="0"/>
              <a:cs typeface="Calibri" panose="020F0502020204030204" pitchFamily="34" charset="0"/>
            </a:rPr>
            <a:t>La justicia gratuita de la ley de Defensa del Consumidor (arts. 53 y 55 de la ley 24.240) posee los mismos alcances que el beneficio de litigar sin gastos. La gratuidad no se agota en la tasa de justicia y sellados de actuación sino que comprende también a las costas del proceso…</a:t>
          </a:r>
          <a:endParaRPr lang="es-AR" b="1" dirty="0">
            <a:latin typeface="Calibri" panose="020F0502020204030204" pitchFamily="34" charset="0"/>
            <a:cs typeface="Calibri" panose="020F0502020204030204" pitchFamily="34" charset="0"/>
          </a:endParaRPr>
        </a:p>
      </dgm:t>
    </dgm:pt>
    <dgm:pt modelId="{45AD31A6-9485-4E73-ADEB-34822E794057}" type="parTrans" cxnId="{FA83BE9E-C629-49DA-88C5-728330AD7A7C}">
      <dgm:prSet/>
      <dgm:spPr/>
      <dgm:t>
        <a:bodyPr/>
        <a:lstStyle/>
        <a:p>
          <a:endParaRPr lang="es-AR"/>
        </a:p>
      </dgm:t>
    </dgm:pt>
    <dgm:pt modelId="{244B74BE-DFBA-4CA0-B07D-1D88B018088B}" type="sibTrans" cxnId="{FA83BE9E-C629-49DA-88C5-728330AD7A7C}">
      <dgm:prSet/>
      <dgm:spPr/>
      <dgm:t>
        <a:bodyPr/>
        <a:lstStyle/>
        <a:p>
          <a:endParaRPr lang="es-AR"/>
        </a:p>
      </dgm:t>
    </dgm:pt>
    <dgm:pt modelId="{BCDA4833-812B-49AA-9B42-51CB59D87D81}" type="pres">
      <dgm:prSet presAssocID="{51ACFEB1-298B-4F2D-B709-BECA1A9F991A}" presName="linear" presStyleCnt="0">
        <dgm:presLayoutVars>
          <dgm:animLvl val="lvl"/>
          <dgm:resizeHandles val="exact"/>
        </dgm:presLayoutVars>
      </dgm:prSet>
      <dgm:spPr/>
      <dgm:t>
        <a:bodyPr/>
        <a:lstStyle/>
        <a:p>
          <a:endParaRPr lang="es-AR"/>
        </a:p>
      </dgm:t>
    </dgm:pt>
    <dgm:pt modelId="{C1CAEF49-30C0-47D2-BCDF-65CCF93C3CF5}" type="pres">
      <dgm:prSet presAssocID="{1DC7B56A-7BB2-4FF0-972F-793BCECA3FB7}" presName="parentText" presStyleLbl="node1" presStyleIdx="0" presStyleCnt="2">
        <dgm:presLayoutVars>
          <dgm:chMax val="0"/>
          <dgm:bulletEnabled val="1"/>
        </dgm:presLayoutVars>
      </dgm:prSet>
      <dgm:spPr/>
      <dgm:t>
        <a:bodyPr/>
        <a:lstStyle/>
        <a:p>
          <a:endParaRPr lang="es-AR"/>
        </a:p>
      </dgm:t>
    </dgm:pt>
    <dgm:pt modelId="{76A735D1-6776-4469-98DE-50D48BBEDD5C}" type="pres">
      <dgm:prSet presAssocID="{1DC7B56A-7BB2-4FF0-972F-793BCECA3FB7}" presName="childText" presStyleLbl="revTx" presStyleIdx="0" presStyleCnt="2">
        <dgm:presLayoutVars>
          <dgm:bulletEnabled val="1"/>
        </dgm:presLayoutVars>
      </dgm:prSet>
      <dgm:spPr/>
      <dgm:t>
        <a:bodyPr/>
        <a:lstStyle/>
        <a:p>
          <a:endParaRPr lang="es-AR"/>
        </a:p>
      </dgm:t>
    </dgm:pt>
    <dgm:pt modelId="{A6704921-294A-4D18-B9E2-66A70917DE78}" type="pres">
      <dgm:prSet presAssocID="{50EF2956-21BE-4454-A3A9-04EFAE7B0F6B}" presName="parentText" presStyleLbl="node1" presStyleIdx="1" presStyleCnt="2">
        <dgm:presLayoutVars>
          <dgm:chMax val="0"/>
          <dgm:bulletEnabled val="1"/>
        </dgm:presLayoutVars>
      </dgm:prSet>
      <dgm:spPr/>
      <dgm:t>
        <a:bodyPr/>
        <a:lstStyle/>
        <a:p>
          <a:endParaRPr lang="es-AR"/>
        </a:p>
      </dgm:t>
    </dgm:pt>
    <dgm:pt modelId="{58D1BE22-2330-47ED-902F-09328E93CCDE}" type="pres">
      <dgm:prSet presAssocID="{50EF2956-21BE-4454-A3A9-04EFAE7B0F6B}" presName="childText" presStyleLbl="revTx" presStyleIdx="1" presStyleCnt="2">
        <dgm:presLayoutVars>
          <dgm:bulletEnabled val="1"/>
        </dgm:presLayoutVars>
      </dgm:prSet>
      <dgm:spPr/>
      <dgm:t>
        <a:bodyPr/>
        <a:lstStyle/>
        <a:p>
          <a:endParaRPr lang="es-AR"/>
        </a:p>
      </dgm:t>
    </dgm:pt>
  </dgm:ptLst>
  <dgm:cxnLst>
    <dgm:cxn modelId="{FA83BE9E-C629-49DA-88C5-728330AD7A7C}" srcId="{50EF2956-21BE-4454-A3A9-04EFAE7B0F6B}" destId="{B2566E7B-7706-48CF-969D-3AFF23975B74}" srcOrd="0" destOrd="0" parTransId="{45AD31A6-9485-4E73-ADEB-34822E794057}" sibTransId="{244B74BE-DFBA-4CA0-B07D-1D88B018088B}"/>
    <dgm:cxn modelId="{7676C17B-8592-4846-969F-22556C1BC074}" type="presOf" srcId="{50EF2956-21BE-4454-A3A9-04EFAE7B0F6B}" destId="{A6704921-294A-4D18-B9E2-66A70917DE78}" srcOrd="0" destOrd="0" presId="urn:microsoft.com/office/officeart/2005/8/layout/vList2"/>
    <dgm:cxn modelId="{20C65577-997E-4917-8F2D-3C5270A4CA1E}" type="presOf" srcId="{0B527017-DF99-4976-AECB-7B7DDC03B2BA}" destId="{76A735D1-6776-4469-98DE-50D48BBEDD5C}" srcOrd="0" destOrd="0" presId="urn:microsoft.com/office/officeart/2005/8/layout/vList2"/>
    <dgm:cxn modelId="{062BBA05-B1C8-4B11-A441-5D72B789E16D}" type="presOf" srcId="{1DC7B56A-7BB2-4FF0-972F-793BCECA3FB7}" destId="{C1CAEF49-30C0-47D2-BCDF-65CCF93C3CF5}" srcOrd="0" destOrd="0" presId="urn:microsoft.com/office/officeart/2005/8/layout/vList2"/>
    <dgm:cxn modelId="{C4CC65C7-019C-438F-8E75-7919E9AC03A3}" srcId="{1DC7B56A-7BB2-4FF0-972F-793BCECA3FB7}" destId="{0B527017-DF99-4976-AECB-7B7DDC03B2BA}" srcOrd="0" destOrd="0" parTransId="{6805EF32-DB80-4736-BF37-5B63DDDF7CCB}" sibTransId="{3B6D5759-5319-4943-818E-5AF760658F21}"/>
    <dgm:cxn modelId="{32ABEE6F-867B-4B0A-9ABD-D02EF4E32A98}" type="presOf" srcId="{51ACFEB1-298B-4F2D-B709-BECA1A9F991A}" destId="{BCDA4833-812B-49AA-9B42-51CB59D87D81}" srcOrd="0" destOrd="0" presId="urn:microsoft.com/office/officeart/2005/8/layout/vList2"/>
    <dgm:cxn modelId="{D6EC5AD6-ABFD-4085-81E8-345F2F9B1C0B}" srcId="{51ACFEB1-298B-4F2D-B709-BECA1A9F991A}" destId="{1DC7B56A-7BB2-4FF0-972F-793BCECA3FB7}" srcOrd="0" destOrd="0" parTransId="{DCF3BCDE-E6CB-4F36-B46D-7EF611C48E2D}" sibTransId="{4EE3F5EC-EF56-4F32-AE89-6E8E9667BC11}"/>
    <dgm:cxn modelId="{F70E3277-1620-4803-9239-23D5B984FE04}" type="presOf" srcId="{B2566E7B-7706-48CF-969D-3AFF23975B74}" destId="{58D1BE22-2330-47ED-902F-09328E93CCDE}" srcOrd="0" destOrd="0" presId="urn:microsoft.com/office/officeart/2005/8/layout/vList2"/>
    <dgm:cxn modelId="{4B4C77D2-EAF8-4D86-BD01-A856480534BF}" srcId="{51ACFEB1-298B-4F2D-B709-BECA1A9F991A}" destId="{50EF2956-21BE-4454-A3A9-04EFAE7B0F6B}" srcOrd="1" destOrd="0" parTransId="{1CC52725-D7E4-40D6-A8D5-07054130D5BA}" sibTransId="{31B6E47E-068F-47C5-A2CA-FA5439D85397}"/>
    <dgm:cxn modelId="{A341C5C1-EF37-4E09-8CB9-D87D71BA8652}" type="presParOf" srcId="{BCDA4833-812B-49AA-9B42-51CB59D87D81}" destId="{C1CAEF49-30C0-47D2-BCDF-65CCF93C3CF5}" srcOrd="0" destOrd="0" presId="urn:microsoft.com/office/officeart/2005/8/layout/vList2"/>
    <dgm:cxn modelId="{E51C9D50-2602-4519-A8EE-81E257A65D12}" type="presParOf" srcId="{BCDA4833-812B-49AA-9B42-51CB59D87D81}" destId="{76A735D1-6776-4469-98DE-50D48BBEDD5C}" srcOrd="1" destOrd="0" presId="urn:microsoft.com/office/officeart/2005/8/layout/vList2"/>
    <dgm:cxn modelId="{3B70ADF2-73A0-4B4E-8E27-E4EA261425F0}" type="presParOf" srcId="{BCDA4833-812B-49AA-9B42-51CB59D87D81}" destId="{A6704921-294A-4D18-B9E2-66A70917DE78}" srcOrd="2" destOrd="0" presId="urn:microsoft.com/office/officeart/2005/8/layout/vList2"/>
    <dgm:cxn modelId="{A8A012EA-DBB6-465D-9A90-1F6785DF34B3}" type="presParOf" srcId="{BCDA4833-812B-49AA-9B42-51CB59D87D81}" destId="{58D1BE22-2330-47ED-902F-09328E93CCD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52EC562-633E-4ECB-BEA8-12EF9CA0FFBB}" type="doc">
      <dgm:prSet loTypeId="urn:microsoft.com/office/officeart/2008/layout/LinedList" loCatId="list" qsTypeId="urn:microsoft.com/office/officeart/2005/8/quickstyle/simple1" qsCatId="simple" csTypeId="urn:microsoft.com/office/officeart/2005/8/colors/accent2_1" csCatId="accent2" phldr="1"/>
      <dgm:spPr/>
      <dgm:t>
        <a:bodyPr/>
        <a:lstStyle/>
        <a:p>
          <a:endParaRPr lang="es-ES"/>
        </a:p>
      </dgm:t>
    </dgm:pt>
    <dgm:pt modelId="{8726815E-C2A3-46C7-882C-5E1EECCC5DBE}">
      <dgm:prSet/>
      <dgm:spPr/>
      <dgm:t>
        <a:bodyPr/>
        <a:lstStyle/>
        <a:p>
          <a:pPr rtl="0"/>
          <a:r>
            <a:rPr lang="es-ES" smtClean="0"/>
            <a:t>los consumidores y usuarios gozan del beneficio de justicia gratuita por el sólo hecho de ser consumidores o usuarios.</a:t>
          </a:r>
          <a:endParaRPr lang="es-ES"/>
        </a:p>
      </dgm:t>
    </dgm:pt>
    <dgm:pt modelId="{19AECFFD-4E6F-45C8-AA7F-FACCBA761A96}" type="parTrans" cxnId="{DF3C5F0E-23D5-4261-B1BC-C1F20FF38C35}">
      <dgm:prSet/>
      <dgm:spPr/>
      <dgm:t>
        <a:bodyPr/>
        <a:lstStyle/>
        <a:p>
          <a:endParaRPr lang="es-ES"/>
        </a:p>
      </dgm:t>
    </dgm:pt>
    <dgm:pt modelId="{C5687255-5DE4-4924-938B-B7CDBCA117C3}" type="sibTrans" cxnId="{DF3C5F0E-23D5-4261-B1BC-C1F20FF38C35}">
      <dgm:prSet/>
      <dgm:spPr/>
      <dgm:t>
        <a:bodyPr/>
        <a:lstStyle/>
        <a:p>
          <a:endParaRPr lang="es-ES"/>
        </a:p>
      </dgm:t>
    </dgm:pt>
    <dgm:pt modelId="{2BE8FE13-FCF1-47F6-B18E-0A50FB2E19DE}">
      <dgm:prSet/>
      <dgm:spPr/>
      <dgm:t>
        <a:bodyPr/>
        <a:lstStyle/>
        <a:p>
          <a:pPr rtl="0"/>
          <a:r>
            <a:rPr lang="es-ES" smtClean="0"/>
            <a:t>No es necesario iniciar un incidente de beneficio de litigar sin gastos.</a:t>
          </a:r>
          <a:endParaRPr lang="es-ES"/>
        </a:p>
      </dgm:t>
    </dgm:pt>
    <dgm:pt modelId="{D807C8D4-D578-4F07-94F1-203A25138E26}" type="parTrans" cxnId="{9AD7F57D-12DA-4057-9E0D-1D8A9C54F485}">
      <dgm:prSet/>
      <dgm:spPr/>
      <dgm:t>
        <a:bodyPr/>
        <a:lstStyle/>
        <a:p>
          <a:endParaRPr lang="es-ES"/>
        </a:p>
      </dgm:t>
    </dgm:pt>
    <dgm:pt modelId="{380E454E-8D7C-415C-984F-B4741F0CC33C}" type="sibTrans" cxnId="{9AD7F57D-12DA-4057-9E0D-1D8A9C54F485}">
      <dgm:prSet/>
      <dgm:spPr/>
      <dgm:t>
        <a:bodyPr/>
        <a:lstStyle/>
        <a:p>
          <a:endParaRPr lang="es-ES"/>
        </a:p>
      </dgm:t>
    </dgm:pt>
    <dgm:pt modelId="{F5213164-5752-489C-B26F-BFDC28AB3047}">
      <dgm:prSet/>
      <dgm:spPr/>
      <dgm:t>
        <a:bodyPr/>
        <a:lstStyle/>
        <a:p>
          <a:pPr rtl="0"/>
          <a:r>
            <a:rPr lang="es-ES" smtClean="0"/>
            <a:t>Alcances: arts. 96, 97 y 98 CPC.</a:t>
          </a:r>
          <a:endParaRPr lang="es-ES"/>
        </a:p>
      </dgm:t>
    </dgm:pt>
    <dgm:pt modelId="{FB40407B-E34C-400F-BF51-B8995EF5A96B}" type="parTrans" cxnId="{1538BC22-7FAF-4759-A2AB-E590F9EFFFC4}">
      <dgm:prSet/>
      <dgm:spPr/>
      <dgm:t>
        <a:bodyPr/>
        <a:lstStyle/>
        <a:p>
          <a:endParaRPr lang="es-ES"/>
        </a:p>
      </dgm:t>
    </dgm:pt>
    <dgm:pt modelId="{43FD89DA-FAA8-4A98-8853-CE1E97AEB66C}" type="sibTrans" cxnId="{1538BC22-7FAF-4759-A2AB-E590F9EFFFC4}">
      <dgm:prSet/>
      <dgm:spPr/>
      <dgm:t>
        <a:bodyPr/>
        <a:lstStyle/>
        <a:p>
          <a:endParaRPr lang="es-ES"/>
        </a:p>
      </dgm:t>
    </dgm:pt>
    <dgm:pt modelId="{5166A370-8BAD-4BFB-8AE7-A55AF236D8D3}">
      <dgm:prSet/>
      <dgm:spPr/>
      <dgm:t>
        <a:bodyPr/>
        <a:lstStyle/>
        <a:p>
          <a:pPr rtl="0"/>
          <a:r>
            <a:rPr lang="es-ES" smtClean="0"/>
            <a:t>Alcanza los honorarios profesionales:  gran discusión.</a:t>
          </a:r>
          <a:endParaRPr lang="es-ES"/>
        </a:p>
      </dgm:t>
    </dgm:pt>
    <dgm:pt modelId="{E256F87A-E429-4414-8159-BF451D9A17A0}" type="parTrans" cxnId="{C1ED4C27-418D-440E-B9D7-64C69CF9EEC6}">
      <dgm:prSet/>
      <dgm:spPr/>
      <dgm:t>
        <a:bodyPr/>
        <a:lstStyle/>
        <a:p>
          <a:endParaRPr lang="es-ES"/>
        </a:p>
      </dgm:t>
    </dgm:pt>
    <dgm:pt modelId="{F6A3876A-9B4C-487A-AA3B-4A63BC65BCD1}" type="sibTrans" cxnId="{C1ED4C27-418D-440E-B9D7-64C69CF9EEC6}">
      <dgm:prSet/>
      <dgm:spPr/>
      <dgm:t>
        <a:bodyPr/>
        <a:lstStyle/>
        <a:p>
          <a:endParaRPr lang="es-ES"/>
        </a:p>
      </dgm:t>
    </dgm:pt>
    <dgm:pt modelId="{7131AB3F-329C-4B83-891A-C5F215077485}">
      <dgm:prSet/>
      <dgm:spPr/>
      <dgm:t>
        <a:bodyPr/>
        <a:lstStyle/>
        <a:p>
          <a:pPr rtl="0"/>
          <a:r>
            <a:rPr lang="es-ES" smtClean="0"/>
            <a:t>Provincia: no se ha suscitado discusión.</a:t>
          </a:r>
          <a:endParaRPr lang="es-ES"/>
        </a:p>
      </dgm:t>
    </dgm:pt>
    <dgm:pt modelId="{6A507FCC-BC22-43B9-B27E-0AF7C746407E}" type="parTrans" cxnId="{12AFAE52-2063-4747-80E4-903D1FC9A824}">
      <dgm:prSet/>
      <dgm:spPr/>
      <dgm:t>
        <a:bodyPr/>
        <a:lstStyle/>
        <a:p>
          <a:endParaRPr lang="es-ES"/>
        </a:p>
      </dgm:t>
    </dgm:pt>
    <dgm:pt modelId="{BD7FC423-B2DE-4C17-8050-A0EE312182CC}" type="sibTrans" cxnId="{12AFAE52-2063-4747-80E4-903D1FC9A824}">
      <dgm:prSet/>
      <dgm:spPr/>
      <dgm:t>
        <a:bodyPr/>
        <a:lstStyle/>
        <a:p>
          <a:endParaRPr lang="es-ES"/>
        </a:p>
      </dgm:t>
    </dgm:pt>
    <dgm:pt modelId="{585081FC-F249-4812-95D3-4EE23B068A3C}">
      <dgm:prSet/>
      <dgm:spPr/>
      <dgm:t>
        <a:bodyPr/>
        <a:lstStyle/>
        <a:p>
          <a:pPr rtl="0"/>
          <a:r>
            <a:rPr lang="es-ES" smtClean="0"/>
            <a:t>Escasos pronunciamientos judiciales.</a:t>
          </a:r>
          <a:endParaRPr lang="es-ES"/>
        </a:p>
      </dgm:t>
    </dgm:pt>
    <dgm:pt modelId="{199B3511-C07D-4476-94F6-07E2A7629D27}" type="parTrans" cxnId="{6A93015F-13E8-486D-944A-5BEB2B76A1B4}">
      <dgm:prSet/>
      <dgm:spPr/>
      <dgm:t>
        <a:bodyPr/>
        <a:lstStyle/>
        <a:p>
          <a:endParaRPr lang="es-ES"/>
        </a:p>
      </dgm:t>
    </dgm:pt>
    <dgm:pt modelId="{444B19CC-7D22-4143-B94C-BEC7812FB081}" type="sibTrans" cxnId="{6A93015F-13E8-486D-944A-5BEB2B76A1B4}">
      <dgm:prSet/>
      <dgm:spPr/>
      <dgm:t>
        <a:bodyPr/>
        <a:lstStyle/>
        <a:p>
          <a:endParaRPr lang="es-ES"/>
        </a:p>
      </dgm:t>
    </dgm:pt>
    <dgm:pt modelId="{D71EC8C8-A859-4F1B-821D-A45F079BDCD0}">
      <dgm:prSet/>
      <dgm:spPr/>
      <dgm:t>
        <a:bodyPr/>
        <a:lstStyle/>
        <a:p>
          <a:pPr rtl="0"/>
          <a:r>
            <a:rPr lang="es-ES" dirty="0" smtClean="0"/>
            <a:t>ley 6856. </a:t>
          </a:r>
          <a:endParaRPr lang="es-ES" dirty="0"/>
        </a:p>
      </dgm:t>
    </dgm:pt>
    <dgm:pt modelId="{48F91EC1-7C15-49E5-B1C9-C6823CCDE8AE}" type="parTrans" cxnId="{424F92DE-7BC0-4043-BF19-CD13A13B7A98}">
      <dgm:prSet/>
      <dgm:spPr/>
      <dgm:t>
        <a:bodyPr/>
        <a:lstStyle/>
        <a:p>
          <a:endParaRPr lang="es-ES"/>
        </a:p>
      </dgm:t>
    </dgm:pt>
    <dgm:pt modelId="{17E6A369-DD41-4E48-939F-70ADCF04850D}" type="sibTrans" cxnId="{424F92DE-7BC0-4043-BF19-CD13A13B7A98}">
      <dgm:prSet/>
      <dgm:spPr/>
      <dgm:t>
        <a:bodyPr/>
        <a:lstStyle/>
        <a:p>
          <a:endParaRPr lang="es-ES"/>
        </a:p>
      </dgm:t>
    </dgm:pt>
    <dgm:pt modelId="{9B5D5F3B-47A4-4132-B9F3-F4BAF7713BA9}" type="pres">
      <dgm:prSet presAssocID="{852EC562-633E-4ECB-BEA8-12EF9CA0FFBB}" presName="vert0" presStyleCnt="0">
        <dgm:presLayoutVars>
          <dgm:dir/>
          <dgm:animOne val="branch"/>
          <dgm:animLvl val="lvl"/>
        </dgm:presLayoutVars>
      </dgm:prSet>
      <dgm:spPr/>
      <dgm:t>
        <a:bodyPr/>
        <a:lstStyle/>
        <a:p>
          <a:endParaRPr lang="es-ES"/>
        </a:p>
      </dgm:t>
    </dgm:pt>
    <dgm:pt modelId="{A9E57F93-4968-4243-A781-CD08A6A509F2}" type="pres">
      <dgm:prSet presAssocID="{8726815E-C2A3-46C7-882C-5E1EECCC5DBE}" presName="thickLine" presStyleLbl="alignNode1" presStyleIdx="0" presStyleCnt="7"/>
      <dgm:spPr/>
    </dgm:pt>
    <dgm:pt modelId="{825BDC95-3992-403D-870F-DFC556F4509D}" type="pres">
      <dgm:prSet presAssocID="{8726815E-C2A3-46C7-882C-5E1EECCC5DBE}" presName="horz1" presStyleCnt="0"/>
      <dgm:spPr/>
    </dgm:pt>
    <dgm:pt modelId="{DAB868FC-176A-48E9-952F-52069D23B597}" type="pres">
      <dgm:prSet presAssocID="{8726815E-C2A3-46C7-882C-5E1EECCC5DBE}" presName="tx1" presStyleLbl="revTx" presStyleIdx="0" presStyleCnt="7"/>
      <dgm:spPr/>
      <dgm:t>
        <a:bodyPr/>
        <a:lstStyle/>
        <a:p>
          <a:endParaRPr lang="es-ES"/>
        </a:p>
      </dgm:t>
    </dgm:pt>
    <dgm:pt modelId="{FB171F58-AF13-4466-B566-5480524FA0A0}" type="pres">
      <dgm:prSet presAssocID="{8726815E-C2A3-46C7-882C-5E1EECCC5DBE}" presName="vert1" presStyleCnt="0"/>
      <dgm:spPr/>
    </dgm:pt>
    <dgm:pt modelId="{005A76F6-79AA-46C5-BDC7-F6780651A871}" type="pres">
      <dgm:prSet presAssocID="{2BE8FE13-FCF1-47F6-B18E-0A50FB2E19DE}" presName="thickLine" presStyleLbl="alignNode1" presStyleIdx="1" presStyleCnt="7"/>
      <dgm:spPr/>
    </dgm:pt>
    <dgm:pt modelId="{D95C3B18-92AD-45CB-8242-4B4B31B8BE0A}" type="pres">
      <dgm:prSet presAssocID="{2BE8FE13-FCF1-47F6-B18E-0A50FB2E19DE}" presName="horz1" presStyleCnt="0"/>
      <dgm:spPr/>
    </dgm:pt>
    <dgm:pt modelId="{BE324BEA-6D34-46EF-933C-2B40605BCA61}" type="pres">
      <dgm:prSet presAssocID="{2BE8FE13-FCF1-47F6-B18E-0A50FB2E19DE}" presName="tx1" presStyleLbl="revTx" presStyleIdx="1" presStyleCnt="7"/>
      <dgm:spPr/>
      <dgm:t>
        <a:bodyPr/>
        <a:lstStyle/>
        <a:p>
          <a:endParaRPr lang="es-ES"/>
        </a:p>
      </dgm:t>
    </dgm:pt>
    <dgm:pt modelId="{4AECDABD-A141-4E44-9972-EB4D8A591C86}" type="pres">
      <dgm:prSet presAssocID="{2BE8FE13-FCF1-47F6-B18E-0A50FB2E19DE}" presName="vert1" presStyleCnt="0"/>
      <dgm:spPr/>
    </dgm:pt>
    <dgm:pt modelId="{86ED8AE2-0B65-463A-AC6D-2290C42D1232}" type="pres">
      <dgm:prSet presAssocID="{F5213164-5752-489C-B26F-BFDC28AB3047}" presName="thickLine" presStyleLbl="alignNode1" presStyleIdx="2" presStyleCnt="7"/>
      <dgm:spPr/>
    </dgm:pt>
    <dgm:pt modelId="{EB2E1FD8-505B-4289-B823-CD8F8FCF1E95}" type="pres">
      <dgm:prSet presAssocID="{F5213164-5752-489C-B26F-BFDC28AB3047}" presName="horz1" presStyleCnt="0"/>
      <dgm:spPr/>
    </dgm:pt>
    <dgm:pt modelId="{C0B02C84-F2FA-4CA7-99C3-98C8CE10B324}" type="pres">
      <dgm:prSet presAssocID="{F5213164-5752-489C-B26F-BFDC28AB3047}" presName="tx1" presStyleLbl="revTx" presStyleIdx="2" presStyleCnt="7"/>
      <dgm:spPr/>
      <dgm:t>
        <a:bodyPr/>
        <a:lstStyle/>
        <a:p>
          <a:endParaRPr lang="es-ES"/>
        </a:p>
      </dgm:t>
    </dgm:pt>
    <dgm:pt modelId="{376C6792-216F-4E79-9D53-8B862878A2FF}" type="pres">
      <dgm:prSet presAssocID="{F5213164-5752-489C-B26F-BFDC28AB3047}" presName="vert1" presStyleCnt="0"/>
      <dgm:spPr/>
    </dgm:pt>
    <dgm:pt modelId="{841E880E-80DC-40D2-91D9-509B8B2DB718}" type="pres">
      <dgm:prSet presAssocID="{5166A370-8BAD-4BFB-8AE7-A55AF236D8D3}" presName="thickLine" presStyleLbl="alignNode1" presStyleIdx="3" presStyleCnt="7"/>
      <dgm:spPr/>
    </dgm:pt>
    <dgm:pt modelId="{79C417C6-59D6-44AC-9C3A-769AFDFC31FC}" type="pres">
      <dgm:prSet presAssocID="{5166A370-8BAD-4BFB-8AE7-A55AF236D8D3}" presName="horz1" presStyleCnt="0"/>
      <dgm:spPr/>
    </dgm:pt>
    <dgm:pt modelId="{E63D5AA4-1594-4601-9835-5531D6C44DA2}" type="pres">
      <dgm:prSet presAssocID="{5166A370-8BAD-4BFB-8AE7-A55AF236D8D3}" presName="tx1" presStyleLbl="revTx" presStyleIdx="3" presStyleCnt="7"/>
      <dgm:spPr/>
      <dgm:t>
        <a:bodyPr/>
        <a:lstStyle/>
        <a:p>
          <a:endParaRPr lang="es-ES"/>
        </a:p>
      </dgm:t>
    </dgm:pt>
    <dgm:pt modelId="{948CE3F6-EA7F-4020-B72D-163262B32411}" type="pres">
      <dgm:prSet presAssocID="{5166A370-8BAD-4BFB-8AE7-A55AF236D8D3}" presName="vert1" presStyleCnt="0"/>
      <dgm:spPr/>
    </dgm:pt>
    <dgm:pt modelId="{CDBD1A4D-B873-4A84-BBC9-23F96D4E20B0}" type="pres">
      <dgm:prSet presAssocID="{7131AB3F-329C-4B83-891A-C5F215077485}" presName="thickLine" presStyleLbl="alignNode1" presStyleIdx="4" presStyleCnt="7"/>
      <dgm:spPr/>
    </dgm:pt>
    <dgm:pt modelId="{AF770E08-07F5-44D8-8C26-C07947643757}" type="pres">
      <dgm:prSet presAssocID="{7131AB3F-329C-4B83-891A-C5F215077485}" presName="horz1" presStyleCnt="0"/>
      <dgm:spPr/>
    </dgm:pt>
    <dgm:pt modelId="{7CA7D0EF-FE93-4DDF-98B6-BE353DA87A02}" type="pres">
      <dgm:prSet presAssocID="{7131AB3F-329C-4B83-891A-C5F215077485}" presName="tx1" presStyleLbl="revTx" presStyleIdx="4" presStyleCnt="7"/>
      <dgm:spPr/>
      <dgm:t>
        <a:bodyPr/>
        <a:lstStyle/>
        <a:p>
          <a:endParaRPr lang="es-ES"/>
        </a:p>
      </dgm:t>
    </dgm:pt>
    <dgm:pt modelId="{E0212E40-9771-437E-A9C1-2D9D2D9A2332}" type="pres">
      <dgm:prSet presAssocID="{7131AB3F-329C-4B83-891A-C5F215077485}" presName="vert1" presStyleCnt="0"/>
      <dgm:spPr/>
    </dgm:pt>
    <dgm:pt modelId="{53A99C4A-1258-4925-89FB-5DB3DBFABD3B}" type="pres">
      <dgm:prSet presAssocID="{585081FC-F249-4812-95D3-4EE23B068A3C}" presName="thickLine" presStyleLbl="alignNode1" presStyleIdx="5" presStyleCnt="7"/>
      <dgm:spPr/>
    </dgm:pt>
    <dgm:pt modelId="{D8E24554-025E-476A-9A03-C8257911F477}" type="pres">
      <dgm:prSet presAssocID="{585081FC-F249-4812-95D3-4EE23B068A3C}" presName="horz1" presStyleCnt="0"/>
      <dgm:spPr/>
    </dgm:pt>
    <dgm:pt modelId="{E7A62868-17EE-446D-92A1-E957C8D97F12}" type="pres">
      <dgm:prSet presAssocID="{585081FC-F249-4812-95D3-4EE23B068A3C}" presName="tx1" presStyleLbl="revTx" presStyleIdx="5" presStyleCnt="7"/>
      <dgm:spPr/>
      <dgm:t>
        <a:bodyPr/>
        <a:lstStyle/>
        <a:p>
          <a:endParaRPr lang="es-ES"/>
        </a:p>
      </dgm:t>
    </dgm:pt>
    <dgm:pt modelId="{36A4AD9C-627C-4CC5-8B0C-D037C306FF0D}" type="pres">
      <dgm:prSet presAssocID="{585081FC-F249-4812-95D3-4EE23B068A3C}" presName="vert1" presStyleCnt="0"/>
      <dgm:spPr/>
    </dgm:pt>
    <dgm:pt modelId="{37398214-C39F-47B6-95A2-BBBF8D351096}" type="pres">
      <dgm:prSet presAssocID="{D71EC8C8-A859-4F1B-821D-A45F079BDCD0}" presName="thickLine" presStyleLbl="alignNode1" presStyleIdx="6" presStyleCnt="7"/>
      <dgm:spPr/>
    </dgm:pt>
    <dgm:pt modelId="{05B99A34-FF15-4CD9-93D4-77CF853EA98E}" type="pres">
      <dgm:prSet presAssocID="{D71EC8C8-A859-4F1B-821D-A45F079BDCD0}" presName="horz1" presStyleCnt="0"/>
      <dgm:spPr/>
    </dgm:pt>
    <dgm:pt modelId="{215BE40D-F622-42EB-BEC5-5E23AFDD9EEF}" type="pres">
      <dgm:prSet presAssocID="{D71EC8C8-A859-4F1B-821D-A45F079BDCD0}" presName="tx1" presStyleLbl="revTx" presStyleIdx="6" presStyleCnt="7"/>
      <dgm:spPr/>
      <dgm:t>
        <a:bodyPr/>
        <a:lstStyle/>
        <a:p>
          <a:endParaRPr lang="es-ES"/>
        </a:p>
      </dgm:t>
    </dgm:pt>
    <dgm:pt modelId="{87A4A3BD-0E9B-44DE-BBDE-C61A218575F5}" type="pres">
      <dgm:prSet presAssocID="{D71EC8C8-A859-4F1B-821D-A45F079BDCD0}" presName="vert1" presStyleCnt="0"/>
      <dgm:spPr/>
    </dgm:pt>
  </dgm:ptLst>
  <dgm:cxnLst>
    <dgm:cxn modelId="{9AD7F57D-12DA-4057-9E0D-1D8A9C54F485}" srcId="{852EC562-633E-4ECB-BEA8-12EF9CA0FFBB}" destId="{2BE8FE13-FCF1-47F6-B18E-0A50FB2E19DE}" srcOrd="1" destOrd="0" parTransId="{D807C8D4-D578-4F07-94F1-203A25138E26}" sibTransId="{380E454E-8D7C-415C-984F-B4741F0CC33C}"/>
    <dgm:cxn modelId="{3A37E4EA-2380-407F-86C7-CD064E856751}" type="presOf" srcId="{852EC562-633E-4ECB-BEA8-12EF9CA0FFBB}" destId="{9B5D5F3B-47A4-4132-B9F3-F4BAF7713BA9}" srcOrd="0" destOrd="0" presId="urn:microsoft.com/office/officeart/2008/layout/LinedList"/>
    <dgm:cxn modelId="{8078C8F0-98EE-4B09-9DD5-85CA342CB79B}" type="presOf" srcId="{5166A370-8BAD-4BFB-8AE7-A55AF236D8D3}" destId="{E63D5AA4-1594-4601-9835-5531D6C44DA2}" srcOrd="0" destOrd="0" presId="urn:microsoft.com/office/officeart/2008/layout/LinedList"/>
    <dgm:cxn modelId="{A0226113-B416-4C2E-A222-4B3659DB4CCE}" type="presOf" srcId="{2BE8FE13-FCF1-47F6-B18E-0A50FB2E19DE}" destId="{BE324BEA-6D34-46EF-933C-2B40605BCA61}" srcOrd="0" destOrd="0" presId="urn:microsoft.com/office/officeart/2008/layout/LinedList"/>
    <dgm:cxn modelId="{3DE837E6-759C-469B-8028-3995EE6800D8}" type="presOf" srcId="{7131AB3F-329C-4B83-891A-C5F215077485}" destId="{7CA7D0EF-FE93-4DDF-98B6-BE353DA87A02}" srcOrd="0" destOrd="0" presId="urn:microsoft.com/office/officeart/2008/layout/LinedList"/>
    <dgm:cxn modelId="{C1ED4C27-418D-440E-B9D7-64C69CF9EEC6}" srcId="{852EC562-633E-4ECB-BEA8-12EF9CA0FFBB}" destId="{5166A370-8BAD-4BFB-8AE7-A55AF236D8D3}" srcOrd="3" destOrd="0" parTransId="{E256F87A-E429-4414-8159-BF451D9A17A0}" sibTransId="{F6A3876A-9B4C-487A-AA3B-4A63BC65BCD1}"/>
    <dgm:cxn modelId="{DF3C5F0E-23D5-4261-B1BC-C1F20FF38C35}" srcId="{852EC562-633E-4ECB-BEA8-12EF9CA0FFBB}" destId="{8726815E-C2A3-46C7-882C-5E1EECCC5DBE}" srcOrd="0" destOrd="0" parTransId="{19AECFFD-4E6F-45C8-AA7F-FACCBA761A96}" sibTransId="{C5687255-5DE4-4924-938B-B7CDBCA117C3}"/>
    <dgm:cxn modelId="{523D77C8-3DAE-4E3A-89D0-BE5BE0174498}" type="presOf" srcId="{8726815E-C2A3-46C7-882C-5E1EECCC5DBE}" destId="{DAB868FC-176A-48E9-952F-52069D23B597}" srcOrd="0" destOrd="0" presId="urn:microsoft.com/office/officeart/2008/layout/LinedList"/>
    <dgm:cxn modelId="{12AFAE52-2063-4747-80E4-903D1FC9A824}" srcId="{852EC562-633E-4ECB-BEA8-12EF9CA0FFBB}" destId="{7131AB3F-329C-4B83-891A-C5F215077485}" srcOrd="4" destOrd="0" parTransId="{6A507FCC-BC22-43B9-B27E-0AF7C746407E}" sibTransId="{BD7FC423-B2DE-4C17-8050-A0EE312182CC}"/>
    <dgm:cxn modelId="{2B6C86CB-1FF2-43A3-8823-2DA68CD08A5C}" type="presOf" srcId="{D71EC8C8-A859-4F1B-821D-A45F079BDCD0}" destId="{215BE40D-F622-42EB-BEC5-5E23AFDD9EEF}" srcOrd="0" destOrd="0" presId="urn:microsoft.com/office/officeart/2008/layout/LinedList"/>
    <dgm:cxn modelId="{6A93015F-13E8-486D-944A-5BEB2B76A1B4}" srcId="{852EC562-633E-4ECB-BEA8-12EF9CA0FFBB}" destId="{585081FC-F249-4812-95D3-4EE23B068A3C}" srcOrd="5" destOrd="0" parTransId="{199B3511-C07D-4476-94F6-07E2A7629D27}" sibTransId="{444B19CC-7D22-4143-B94C-BEC7812FB081}"/>
    <dgm:cxn modelId="{F9E2DD8B-5317-42E5-ADD4-BA30697ECDC9}" type="presOf" srcId="{F5213164-5752-489C-B26F-BFDC28AB3047}" destId="{C0B02C84-F2FA-4CA7-99C3-98C8CE10B324}" srcOrd="0" destOrd="0" presId="urn:microsoft.com/office/officeart/2008/layout/LinedList"/>
    <dgm:cxn modelId="{424F92DE-7BC0-4043-BF19-CD13A13B7A98}" srcId="{852EC562-633E-4ECB-BEA8-12EF9CA0FFBB}" destId="{D71EC8C8-A859-4F1B-821D-A45F079BDCD0}" srcOrd="6" destOrd="0" parTransId="{48F91EC1-7C15-49E5-B1C9-C6823CCDE8AE}" sibTransId="{17E6A369-DD41-4E48-939F-70ADCF04850D}"/>
    <dgm:cxn modelId="{42BF8B31-B584-4D63-B871-DA38580CAF22}" type="presOf" srcId="{585081FC-F249-4812-95D3-4EE23B068A3C}" destId="{E7A62868-17EE-446D-92A1-E957C8D97F12}" srcOrd="0" destOrd="0" presId="urn:microsoft.com/office/officeart/2008/layout/LinedList"/>
    <dgm:cxn modelId="{1538BC22-7FAF-4759-A2AB-E590F9EFFFC4}" srcId="{852EC562-633E-4ECB-BEA8-12EF9CA0FFBB}" destId="{F5213164-5752-489C-B26F-BFDC28AB3047}" srcOrd="2" destOrd="0" parTransId="{FB40407B-E34C-400F-BF51-B8995EF5A96B}" sibTransId="{43FD89DA-FAA8-4A98-8853-CE1E97AEB66C}"/>
    <dgm:cxn modelId="{1FB0DB92-ADFD-46CA-86F6-8222CCCF77F5}" type="presParOf" srcId="{9B5D5F3B-47A4-4132-B9F3-F4BAF7713BA9}" destId="{A9E57F93-4968-4243-A781-CD08A6A509F2}" srcOrd="0" destOrd="0" presId="urn:microsoft.com/office/officeart/2008/layout/LinedList"/>
    <dgm:cxn modelId="{C982ECA9-795F-4562-96E8-2795E8D83DED}" type="presParOf" srcId="{9B5D5F3B-47A4-4132-B9F3-F4BAF7713BA9}" destId="{825BDC95-3992-403D-870F-DFC556F4509D}" srcOrd="1" destOrd="0" presId="urn:microsoft.com/office/officeart/2008/layout/LinedList"/>
    <dgm:cxn modelId="{7B7ECAFA-1639-49AE-83F7-EA4D99508B48}" type="presParOf" srcId="{825BDC95-3992-403D-870F-DFC556F4509D}" destId="{DAB868FC-176A-48E9-952F-52069D23B597}" srcOrd="0" destOrd="0" presId="urn:microsoft.com/office/officeart/2008/layout/LinedList"/>
    <dgm:cxn modelId="{B1F1952E-7781-4785-980B-A818CE072FEB}" type="presParOf" srcId="{825BDC95-3992-403D-870F-DFC556F4509D}" destId="{FB171F58-AF13-4466-B566-5480524FA0A0}" srcOrd="1" destOrd="0" presId="urn:microsoft.com/office/officeart/2008/layout/LinedList"/>
    <dgm:cxn modelId="{77DA44B1-384C-4334-A626-F576BCC7F58D}" type="presParOf" srcId="{9B5D5F3B-47A4-4132-B9F3-F4BAF7713BA9}" destId="{005A76F6-79AA-46C5-BDC7-F6780651A871}" srcOrd="2" destOrd="0" presId="urn:microsoft.com/office/officeart/2008/layout/LinedList"/>
    <dgm:cxn modelId="{3697BC82-1FA4-47A9-93B3-52534F7DFEC5}" type="presParOf" srcId="{9B5D5F3B-47A4-4132-B9F3-F4BAF7713BA9}" destId="{D95C3B18-92AD-45CB-8242-4B4B31B8BE0A}" srcOrd="3" destOrd="0" presId="urn:microsoft.com/office/officeart/2008/layout/LinedList"/>
    <dgm:cxn modelId="{FFEF3242-2020-45DC-9B3F-6AA2F6F208BE}" type="presParOf" srcId="{D95C3B18-92AD-45CB-8242-4B4B31B8BE0A}" destId="{BE324BEA-6D34-46EF-933C-2B40605BCA61}" srcOrd="0" destOrd="0" presId="urn:microsoft.com/office/officeart/2008/layout/LinedList"/>
    <dgm:cxn modelId="{63FBB19D-AE1C-405B-BA07-CF6C59FBEF74}" type="presParOf" srcId="{D95C3B18-92AD-45CB-8242-4B4B31B8BE0A}" destId="{4AECDABD-A141-4E44-9972-EB4D8A591C86}" srcOrd="1" destOrd="0" presId="urn:microsoft.com/office/officeart/2008/layout/LinedList"/>
    <dgm:cxn modelId="{8B45C040-E868-46B3-8981-B2391C8F4B1D}" type="presParOf" srcId="{9B5D5F3B-47A4-4132-B9F3-F4BAF7713BA9}" destId="{86ED8AE2-0B65-463A-AC6D-2290C42D1232}" srcOrd="4" destOrd="0" presId="urn:microsoft.com/office/officeart/2008/layout/LinedList"/>
    <dgm:cxn modelId="{8D343F1B-381C-4287-A55B-37DA805190F7}" type="presParOf" srcId="{9B5D5F3B-47A4-4132-B9F3-F4BAF7713BA9}" destId="{EB2E1FD8-505B-4289-B823-CD8F8FCF1E95}" srcOrd="5" destOrd="0" presId="urn:microsoft.com/office/officeart/2008/layout/LinedList"/>
    <dgm:cxn modelId="{A1BE40EF-1008-489D-A3EC-ABD5BF5FF9C6}" type="presParOf" srcId="{EB2E1FD8-505B-4289-B823-CD8F8FCF1E95}" destId="{C0B02C84-F2FA-4CA7-99C3-98C8CE10B324}" srcOrd="0" destOrd="0" presId="urn:microsoft.com/office/officeart/2008/layout/LinedList"/>
    <dgm:cxn modelId="{F53854CF-7235-4F20-BBD7-E60E731F3205}" type="presParOf" srcId="{EB2E1FD8-505B-4289-B823-CD8F8FCF1E95}" destId="{376C6792-216F-4E79-9D53-8B862878A2FF}" srcOrd="1" destOrd="0" presId="urn:microsoft.com/office/officeart/2008/layout/LinedList"/>
    <dgm:cxn modelId="{AE579BD1-6443-4F3E-9596-EADA2745E023}" type="presParOf" srcId="{9B5D5F3B-47A4-4132-B9F3-F4BAF7713BA9}" destId="{841E880E-80DC-40D2-91D9-509B8B2DB718}" srcOrd="6" destOrd="0" presId="urn:microsoft.com/office/officeart/2008/layout/LinedList"/>
    <dgm:cxn modelId="{3B48118C-5D11-419E-A565-20711337A40E}" type="presParOf" srcId="{9B5D5F3B-47A4-4132-B9F3-F4BAF7713BA9}" destId="{79C417C6-59D6-44AC-9C3A-769AFDFC31FC}" srcOrd="7" destOrd="0" presId="urn:microsoft.com/office/officeart/2008/layout/LinedList"/>
    <dgm:cxn modelId="{02EF9FEE-21E5-405E-A548-A21B3416E9A8}" type="presParOf" srcId="{79C417C6-59D6-44AC-9C3A-769AFDFC31FC}" destId="{E63D5AA4-1594-4601-9835-5531D6C44DA2}" srcOrd="0" destOrd="0" presId="urn:microsoft.com/office/officeart/2008/layout/LinedList"/>
    <dgm:cxn modelId="{7EE1E319-CBBC-4735-A248-35A70B53030B}" type="presParOf" srcId="{79C417C6-59D6-44AC-9C3A-769AFDFC31FC}" destId="{948CE3F6-EA7F-4020-B72D-163262B32411}" srcOrd="1" destOrd="0" presId="urn:microsoft.com/office/officeart/2008/layout/LinedList"/>
    <dgm:cxn modelId="{7C1E5960-876F-42D7-B6CB-5E7B47C56396}" type="presParOf" srcId="{9B5D5F3B-47A4-4132-B9F3-F4BAF7713BA9}" destId="{CDBD1A4D-B873-4A84-BBC9-23F96D4E20B0}" srcOrd="8" destOrd="0" presId="urn:microsoft.com/office/officeart/2008/layout/LinedList"/>
    <dgm:cxn modelId="{E86EB537-F4C3-4A8E-9E9C-63B05162B8E2}" type="presParOf" srcId="{9B5D5F3B-47A4-4132-B9F3-F4BAF7713BA9}" destId="{AF770E08-07F5-44D8-8C26-C07947643757}" srcOrd="9" destOrd="0" presId="urn:microsoft.com/office/officeart/2008/layout/LinedList"/>
    <dgm:cxn modelId="{152EDFA3-FC84-49BA-AFB2-DDA45D03E26F}" type="presParOf" srcId="{AF770E08-07F5-44D8-8C26-C07947643757}" destId="{7CA7D0EF-FE93-4DDF-98B6-BE353DA87A02}" srcOrd="0" destOrd="0" presId="urn:microsoft.com/office/officeart/2008/layout/LinedList"/>
    <dgm:cxn modelId="{4372016D-BCAD-401D-A912-E420C6848DBD}" type="presParOf" srcId="{AF770E08-07F5-44D8-8C26-C07947643757}" destId="{E0212E40-9771-437E-A9C1-2D9D2D9A2332}" srcOrd="1" destOrd="0" presId="urn:microsoft.com/office/officeart/2008/layout/LinedList"/>
    <dgm:cxn modelId="{296E8499-AF2E-4A05-B5ED-74B471D98B1A}" type="presParOf" srcId="{9B5D5F3B-47A4-4132-B9F3-F4BAF7713BA9}" destId="{53A99C4A-1258-4925-89FB-5DB3DBFABD3B}" srcOrd="10" destOrd="0" presId="urn:microsoft.com/office/officeart/2008/layout/LinedList"/>
    <dgm:cxn modelId="{0BEA1391-D7A7-4B0A-864D-A1DA75EBFA3D}" type="presParOf" srcId="{9B5D5F3B-47A4-4132-B9F3-F4BAF7713BA9}" destId="{D8E24554-025E-476A-9A03-C8257911F477}" srcOrd="11" destOrd="0" presId="urn:microsoft.com/office/officeart/2008/layout/LinedList"/>
    <dgm:cxn modelId="{2733DE53-C4A9-499B-923D-881623934CFD}" type="presParOf" srcId="{D8E24554-025E-476A-9A03-C8257911F477}" destId="{E7A62868-17EE-446D-92A1-E957C8D97F12}" srcOrd="0" destOrd="0" presId="urn:microsoft.com/office/officeart/2008/layout/LinedList"/>
    <dgm:cxn modelId="{5BE980CF-D723-45CF-8972-11DCAF570194}" type="presParOf" srcId="{D8E24554-025E-476A-9A03-C8257911F477}" destId="{36A4AD9C-627C-4CC5-8B0C-D037C306FF0D}" srcOrd="1" destOrd="0" presId="urn:microsoft.com/office/officeart/2008/layout/LinedList"/>
    <dgm:cxn modelId="{350F0530-6E09-4F00-BB70-B6D005AA36EF}" type="presParOf" srcId="{9B5D5F3B-47A4-4132-B9F3-F4BAF7713BA9}" destId="{37398214-C39F-47B6-95A2-BBBF8D351096}" srcOrd="12" destOrd="0" presId="urn:microsoft.com/office/officeart/2008/layout/LinedList"/>
    <dgm:cxn modelId="{86C9F10D-9909-4543-83D5-CA24782A6F37}" type="presParOf" srcId="{9B5D5F3B-47A4-4132-B9F3-F4BAF7713BA9}" destId="{05B99A34-FF15-4CD9-93D4-77CF853EA98E}" srcOrd="13" destOrd="0" presId="urn:microsoft.com/office/officeart/2008/layout/LinedList"/>
    <dgm:cxn modelId="{C92F1E64-8CE1-4C37-AFF4-6C5D79BB9DA1}" type="presParOf" srcId="{05B99A34-FF15-4CD9-93D4-77CF853EA98E}" destId="{215BE40D-F622-42EB-BEC5-5E23AFDD9EEF}" srcOrd="0" destOrd="0" presId="urn:microsoft.com/office/officeart/2008/layout/LinedList"/>
    <dgm:cxn modelId="{422FD037-F754-4E58-AF54-566D35B091B2}" type="presParOf" srcId="{05B99A34-FF15-4CD9-93D4-77CF853EA98E}" destId="{87A4A3BD-0E9B-44DE-BBDE-C61A218575F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FBB29FF-1A94-4CE5-BC02-00A98DD12D10}" type="doc">
      <dgm:prSet loTypeId="urn:microsoft.com/office/officeart/2005/8/layout/vList2" loCatId="list" qsTypeId="urn:microsoft.com/office/officeart/2005/8/quickstyle/simple1" qsCatId="simple" csTypeId="urn:microsoft.com/office/officeart/2005/8/colors/accent2_2" csCatId="accent2"/>
      <dgm:spPr/>
      <dgm:t>
        <a:bodyPr/>
        <a:lstStyle/>
        <a:p>
          <a:endParaRPr lang="es-ES"/>
        </a:p>
      </dgm:t>
    </dgm:pt>
    <dgm:pt modelId="{9EBA0104-A12C-469A-B391-B2C8873A8FBF}">
      <dgm:prSet/>
      <dgm:spPr/>
      <dgm:t>
        <a:bodyPr/>
        <a:lstStyle/>
        <a:p>
          <a:pPr rtl="0"/>
          <a:r>
            <a:rPr lang="es-ES" smtClean="0"/>
            <a:t>“La aplicación lisa y llana del principio chiovendano de la derrota cuando se está ante la presencia de una relación de consumo, contraría no solo la letra de la ley que establece en su art. 53 la gratuidad de recurrir a la justicia, sino los objetivos que tuvo en miras el dictado de la norma a fin de proteger al más débil de dicha relación consumeril.” </a:t>
          </a:r>
          <a:endParaRPr lang="es-ES"/>
        </a:p>
      </dgm:t>
    </dgm:pt>
    <dgm:pt modelId="{DD652E44-DF3F-4A06-86E9-FC529A8CDDA6}" type="parTrans" cxnId="{91C24887-38BD-4D3C-8947-5ED4A4BE613C}">
      <dgm:prSet/>
      <dgm:spPr/>
      <dgm:t>
        <a:bodyPr/>
        <a:lstStyle/>
        <a:p>
          <a:endParaRPr lang="es-ES"/>
        </a:p>
      </dgm:t>
    </dgm:pt>
    <dgm:pt modelId="{5E9E7B92-60DA-4E6F-B3DD-6E576C20BBDB}" type="sibTrans" cxnId="{91C24887-38BD-4D3C-8947-5ED4A4BE613C}">
      <dgm:prSet/>
      <dgm:spPr/>
      <dgm:t>
        <a:bodyPr/>
        <a:lstStyle/>
        <a:p>
          <a:endParaRPr lang="es-ES"/>
        </a:p>
      </dgm:t>
    </dgm:pt>
    <dgm:pt modelId="{67A7A739-DABD-4BC8-8344-7A57B6E62840}">
      <dgm:prSet/>
      <dgm:spPr/>
      <dgm:t>
        <a:bodyPr/>
        <a:lstStyle/>
        <a:p>
          <a:pPr rtl="0"/>
          <a:r>
            <a:rPr lang="es-ES" smtClean="0"/>
            <a:t>“En consecuencia la consagración del "beneficio de justicia gratuita", no debe tener otra interpretación que la irrestricta gratuidad no solo del acceso a la jurisdicción sino a la liberación de toda costa del proceso en caso de que el consumidor resulte vencido en el litigio”(C3aCiv., Com., Minas, Paz y Trib. Mendoza, 2014/02/04, Segovia, Carmen c. Jumbo Retail Argentina S.A. s/ d. y p., LLGRAN CUYO 2014 (mayo), 425, RCyS 2014-IX , 206,  AR/JUR/210/2014 ). </a:t>
          </a:r>
          <a:endParaRPr lang="es-ES"/>
        </a:p>
      </dgm:t>
    </dgm:pt>
    <dgm:pt modelId="{FD0CFA59-0C02-4BC5-A95B-7F2E7B719196}" type="parTrans" cxnId="{9EA613C5-BAC8-4E14-BB36-E2512245E574}">
      <dgm:prSet/>
      <dgm:spPr/>
      <dgm:t>
        <a:bodyPr/>
        <a:lstStyle/>
        <a:p>
          <a:endParaRPr lang="es-ES"/>
        </a:p>
      </dgm:t>
    </dgm:pt>
    <dgm:pt modelId="{31F4C187-10DC-4F59-8CF8-DBFC3EC6C184}" type="sibTrans" cxnId="{9EA613C5-BAC8-4E14-BB36-E2512245E574}">
      <dgm:prSet/>
      <dgm:spPr/>
      <dgm:t>
        <a:bodyPr/>
        <a:lstStyle/>
        <a:p>
          <a:endParaRPr lang="es-ES"/>
        </a:p>
      </dgm:t>
    </dgm:pt>
    <dgm:pt modelId="{A137551D-E7A5-4D4E-AAFE-A7AD93D973AE}" type="pres">
      <dgm:prSet presAssocID="{EFBB29FF-1A94-4CE5-BC02-00A98DD12D10}" presName="linear" presStyleCnt="0">
        <dgm:presLayoutVars>
          <dgm:animLvl val="lvl"/>
          <dgm:resizeHandles val="exact"/>
        </dgm:presLayoutVars>
      </dgm:prSet>
      <dgm:spPr/>
      <dgm:t>
        <a:bodyPr/>
        <a:lstStyle/>
        <a:p>
          <a:endParaRPr lang="es-ES"/>
        </a:p>
      </dgm:t>
    </dgm:pt>
    <dgm:pt modelId="{6F0CD453-3C9A-4F72-915D-B390A030095E}" type="pres">
      <dgm:prSet presAssocID="{9EBA0104-A12C-469A-B391-B2C8873A8FBF}" presName="parentText" presStyleLbl="node1" presStyleIdx="0" presStyleCnt="2">
        <dgm:presLayoutVars>
          <dgm:chMax val="0"/>
          <dgm:bulletEnabled val="1"/>
        </dgm:presLayoutVars>
      </dgm:prSet>
      <dgm:spPr/>
      <dgm:t>
        <a:bodyPr/>
        <a:lstStyle/>
        <a:p>
          <a:endParaRPr lang="es-ES"/>
        </a:p>
      </dgm:t>
    </dgm:pt>
    <dgm:pt modelId="{F2113D8F-0626-4140-A77E-2FD6865AB86D}" type="pres">
      <dgm:prSet presAssocID="{5E9E7B92-60DA-4E6F-B3DD-6E576C20BBDB}" presName="spacer" presStyleCnt="0"/>
      <dgm:spPr/>
    </dgm:pt>
    <dgm:pt modelId="{CCB529A9-E0A3-40C3-A2E8-EA9C288AEC76}" type="pres">
      <dgm:prSet presAssocID="{67A7A739-DABD-4BC8-8344-7A57B6E62840}" presName="parentText" presStyleLbl="node1" presStyleIdx="1" presStyleCnt="2">
        <dgm:presLayoutVars>
          <dgm:chMax val="0"/>
          <dgm:bulletEnabled val="1"/>
        </dgm:presLayoutVars>
      </dgm:prSet>
      <dgm:spPr/>
      <dgm:t>
        <a:bodyPr/>
        <a:lstStyle/>
        <a:p>
          <a:endParaRPr lang="es-ES"/>
        </a:p>
      </dgm:t>
    </dgm:pt>
  </dgm:ptLst>
  <dgm:cxnLst>
    <dgm:cxn modelId="{9EA613C5-BAC8-4E14-BB36-E2512245E574}" srcId="{EFBB29FF-1A94-4CE5-BC02-00A98DD12D10}" destId="{67A7A739-DABD-4BC8-8344-7A57B6E62840}" srcOrd="1" destOrd="0" parTransId="{FD0CFA59-0C02-4BC5-A95B-7F2E7B719196}" sibTransId="{31F4C187-10DC-4F59-8CF8-DBFC3EC6C184}"/>
    <dgm:cxn modelId="{2AF69398-BF89-4695-B3F8-59107067A997}" type="presOf" srcId="{9EBA0104-A12C-469A-B391-B2C8873A8FBF}" destId="{6F0CD453-3C9A-4F72-915D-B390A030095E}" srcOrd="0" destOrd="0" presId="urn:microsoft.com/office/officeart/2005/8/layout/vList2"/>
    <dgm:cxn modelId="{41EC726D-DDFB-4EEF-9BAA-29119247A8AF}" type="presOf" srcId="{EFBB29FF-1A94-4CE5-BC02-00A98DD12D10}" destId="{A137551D-E7A5-4D4E-AAFE-A7AD93D973AE}" srcOrd="0" destOrd="0" presId="urn:microsoft.com/office/officeart/2005/8/layout/vList2"/>
    <dgm:cxn modelId="{91C24887-38BD-4D3C-8947-5ED4A4BE613C}" srcId="{EFBB29FF-1A94-4CE5-BC02-00A98DD12D10}" destId="{9EBA0104-A12C-469A-B391-B2C8873A8FBF}" srcOrd="0" destOrd="0" parTransId="{DD652E44-DF3F-4A06-86E9-FC529A8CDDA6}" sibTransId="{5E9E7B92-60DA-4E6F-B3DD-6E576C20BBDB}"/>
    <dgm:cxn modelId="{8A4E2704-BA8B-4EC0-BD16-0623D84EF542}" type="presOf" srcId="{67A7A739-DABD-4BC8-8344-7A57B6E62840}" destId="{CCB529A9-E0A3-40C3-A2E8-EA9C288AEC76}" srcOrd="0" destOrd="0" presId="urn:microsoft.com/office/officeart/2005/8/layout/vList2"/>
    <dgm:cxn modelId="{0DBC9AC0-7DED-416C-B386-A8B259AD4ABE}" type="presParOf" srcId="{A137551D-E7A5-4D4E-AAFE-A7AD93D973AE}" destId="{6F0CD453-3C9A-4F72-915D-B390A030095E}" srcOrd="0" destOrd="0" presId="urn:microsoft.com/office/officeart/2005/8/layout/vList2"/>
    <dgm:cxn modelId="{E3E2DD12-ABA9-45F3-B142-D40CC3D2D7E9}" type="presParOf" srcId="{A137551D-E7A5-4D4E-AAFE-A7AD93D973AE}" destId="{F2113D8F-0626-4140-A77E-2FD6865AB86D}" srcOrd="1" destOrd="0" presId="urn:microsoft.com/office/officeart/2005/8/layout/vList2"/>
    <dgm:cxn modelId="{77D6A9F2-C720-41AE-B499-07AC4657F965}" type="presParOf" srcId="{A137551D-E7A5-4D4E-AAFE-A7AD93D973AE}" destId="{CCB529A9-E0A3-40C3-A2E8-EA9C288AEC7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46F9BD-7763-415A-9E57-7A69142D6FD1}">
      <dsp:nvSpPr>
        <dsp:cNvPr id="0" name=""/>
        <dsp:cNvSpPr/>
      </dsp:nvSpPr>
      <dsp:spPr>
        <a:xfrm>
          <a:off x="0" y="44329"/>
          <a:ext cx="10515600" cy="268397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s-ES" sz="3100" kern="1200" dirty="0" smtClean="0"/>
            <a:t>“Los aspectos procesales en materia de consumo son un eje fundamental, </a:t>
          </a:r>
          <a:r>
            <a:rPr lang="es-ES" sz="3100" u="sng" kern="1200" dirty="0" smtClean="0"/>
            <a:t>ya que un real y efectivo ejercicio de un derecho tiene más que ver con la forma de ejercerlos que con el propio reconocimiento pues</a:t>
          </a:r>
          <a:r>
            <a:rPr lang="es-ES" sz="3100" kern="1200" dirty="0" smtClean="0"/>
            <a:t>, de lo contrario se torna una abstracción” (Graciela </a:t>
          </a:r>
          <a:r>
            <a:rPr lang="es-ES" sz="3100" kern="1200" dirty="0" err="1" smtClean="0"/>
            <a:t>Lovece</a:t>
          </a:r>
          <a:r>
            <a:rPr lang="es-ES" sz="3100" kern="1200" dirty="0" smtClean="0"/>
            <a:t>).</a:t>
          </a:r>
          <a:endParaRPr lang="es-ES" sz="3100" kern="1200" dirty="0"/>
        </a:p>
      </dsp:txBody>
      <dsp:txXfrm>
        <a:off x="131021" y="175350"/>
        <a:ext cx="10253558" cy="2421937"/>
      </dsp:txXfrm>
    </dsp:sp>
    <dsp:sp modelId="{AD75F055-5C74-4C70-A59C-B3FAA1EA2746}">
      <dsp:nvSpPr>
        <dsp:cNvPr id="0" name=""/>
        <dsp:cNvSpPr/>
      </dsp:nvSpPr>
      <dsp:spPr>
        <a:xfrm>
          <a:off x="0" y="2817589"/>
          <a:ext cx="10515600" cy="2683979"/>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s-ES" sz="3100" kern="1200" dirty="0" smtClean="0"/>
            <a:t>“La inexistencia de un régimen procesal adecuado, que permitiera el acceso real y efectivo del consumidor (…) a la justicia, a través de mecanismos ágiles, sencillos, acotados en el tiempo y baratos. Ésta  continua siendo la gran asignatura pendiente”. (Stiglitz Pizarro).</a:t>
          </a:r>
          <a:endParaRPr lang="es-ES" sz="3100" kern="1200" dirty="0"/>
        </a:p>
      </dsp:txBody>
      <dsp:txXfrm>
        <a:off x="131021" y="2948610"/>
        <a:ext cx="10253558" cy="242193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6B0F5-EEB8-4B27-86B8-487269B769B8}">
      <dsp:nvSpPr>
        <dsp:cNvPr id="0" name=""/>
        <dsp:cNvSpPr/>
      </dsp:nvSpPr>
      <dsp:spPr>
        <a:xfrm>
          <a:off x="1456934" y="1468"/>
          <a:ext cx="3619872" cy="2171923"/>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Libro Segundo Tít. I: PROCESO DE CONOCIMIENTO</a:t>
          </a:r>
          <a:endParaRPr lang="es-ES" sz="2400" kern="1200" dirty="0"/>
        </a:p>
      </dsp:txBody>
      <dsp:txXfrm>
        <a:off x="1456934" y="1468"/>
        <a:ext cx="3619872" cy="2171923"/>
      </dsp:txXfrm>
    </dsp:sp>
    <dsp:sp modelId="{573B1D82-FAEE-4ACF-89B7-69EC9E5E4E2F}">
      <dsp:nvSpPr>
        <dsp:cNvPr id="0" name=""/>
        <dsp:cNvSpPr/>
      </dsp:nvSpPr>
      <dsp:spPr>
        <a:xfrm>
          <a:off x="5438793" y="1468"/>
          <a:ext cx="3619872" cy="2171923"/>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Libro Segundo</a:t>
          </a:r>
        </a:p>
        <a:p>
          <a:pPr lvl="0" algn="ctr" defTabSz="1066800">
            <a:lnSpc>
              <a:spcPct val="90000"/>
            </a:lnSpc>
            <a:spcBef>
              <a:spcPct val="0"/>
            </a:spcBef>
            <a:spcAft>
              <a:spcPct val="35000"/>
            </a:spcAft>
          </a:pPr>
          <a:r>
            <a:rPr lang="es-ES" sz="2400" kern="1200" dirty="0" err="1" smtClean="0"/>
            <a:t>Tit</a:t>
          </a:r>
          <a:r>
            <a:rPr lang="es-ES" sz="2400" kern="1200" dirty="0" smtClean="0"/>
            <a:t>. II PROCESO DE CONOCIMIENTO ESPECIALES</a:t>
          </a:r>
        </a:p>
        <a:p>
          <a:pPr lvl="0" algn="ctr" defTabSz="1066800">
            <a:lnSpc>
              <a:spcPct val="90000"/>
            </a:lnSpc>
            <a:spcBef>
              <a:spcPct val="0"/>
            </a:spcBef>
            <a:spcAft>
              <a:spcPct val="35000"/>
            </a:spcAft>
          </a:pPr>
          <a:endParaRPr lang="es-ES" sz="2400" kern="1200" dirty="0"/>
        </a:p>
      </dsp:txBody>
      <dsp:txXfrm>
        <a:off x="5438793" y="1468"/>
        <a:ext cx="3619872" cy="2171923"/>
      </dsp:txXfrm>
    </dsp:sp>
    <dsp:sp modelId="{4594FE05-873B-4E5A-BB68-3811391754E6}">
      <dsp:nvSpPr>
        <dsp:cNvPr id="0" name=""/>
        <dsp:cNvSpPr/>
      </dsp:nvSpPr>
      <dsp:spPr>
        <a:xfrm>
          <a:off x="3447863" y="2535379"/>
          <a:ext cx="3619872" cy="2171923"/>
        </a:xfrm>
        <a:prstGeom prst="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CAP. I</a:t>
          </a:r>
        </a:p>
        <a:p>
          <a:pPr lvl="0" algn="ctr" defTabSz="1066800">
            <a:lnSpc>
              <a:spcPct val="90000"/>
            </a:lnSpc>
            <a:spcBef>
              <a:spcPct val="0"/>
            </a:spcBef>
            <a:spcAft>
              <a:spcPct val="35000"/>
            </a:spcAft>
          </a:pPr>
          <a:r>
            <a:rPr lang="es-ES" sz="2400" kern="1200" dirty="0" smtClean="0"/>
            <a:t>PROC. DE CONSUMO DE MAYOR CUANTÍA</a:t>
          </a:r>
        </a:p>
        <a:p>
          <a:pPr lvl="0" algn="ctr" defTabSz="1066800">
            <a:lnSpc>
              <a:spcPct val="90000"/>
            </a:lnSpc>
            <a:spcBef>
              <a:spcPct val="0"/>
            </a:spcBef>
            <a:spcAft>
              <a:spcPct val="35000"/>
            </a:spcAft>
          </a:pPr>
          <a:r>
            <a:rPr lang="es-ES" sz="2400" kern="1200" dirty="0" smtClean="0"/>
            <a:t>ART. 204 A 208</a:t>
          </a:r>
          <a:endParaRPr lang="es-ES" sz="2400" kern="1200" dirty="0"/>
        </a:p>
      </dsp:txBody>
      <dsp:txXfrm>
        <a:off x="3447863" y="2535379"/>
        <a:ext cx="3619872" cy="217192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A278A5-18E4-4080-ABF0-9DF0ABDB64F3}">
      <dsp:nvSpPr>
        <dsp:cNvPr id="0" name=""/>
        <dsp:cNvSpPr/>
      </dsp:nvSpPr>
      <dsp:spPr>
        <a:xfrm>
          <a:off x="38613" y="0"/>
          <a:ext cx="8938260" cy="1628996"/>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s-ES" sz="4300" kern="1200" dirty="0" smtClean="0"/>
            <a:t>proceso por audiencias</a:t>
          </a:r>
          <a:endParaRPr lang="es-ES" sz="4300" kern="1200" dirty="0"/>
        </a:p>
      </dsp:txBody>
      <dsp:txXfrm>
        <a:off x="86325" y="47712"/>
        <a:ext cx="7180445" cy="1533572"/>
      </dsp:txXfrm>
    </dsp:sp>
    <dsp:sp modelId="{29E99CDA-B211-45C8-87E7-F4C251FC90DF}">
      <dsp:nvSpPr>
        <dsp:cNvPr id="0" name=""/>
        <dsp:cNvSpPr/>
      </dsp:nvSpPr>
      <dsp:spPr>
        <a:xfrm>
          <a:off x="788669" y="1900495"/>
          <a:ext cx="8938260" cy="1628996"/>
        </a:xfrm>
        <a:prstGeom prst="roundRect">
          <a:avLst>
            <a:gd name="adj" fmla="val 10000"/>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s-ES" sz="4300" kern="1200" dirty="0" smtClean="0"/>
            <a:t>Abreviado art 53 ley 24.240</a:t>
          </a:r>
          <a:endParaRPr lang="es-ES" sz="4300" kern="1200" dirty="0"/>
        </a:p>
      </dsp:txBody>
      <dsp:txXfrm>
        <a:off x="836381" y="1948207"/>
        <a:ext cx="6995318" cy="1533572"/>
      </dsp:txXfrm>
    </dsp:sp>
    <dsp:sp modelId="{D2CC0757-7420-4AE6-B201-D407DBA726F5}">
      <dsp:nvSpPr>
        <dsp:cNvPr id="0" name=""/>
        <dsp:cNvSpPr/>
      </dsp:nvSpPr>
      <dsp:spPr>
        <a:xfrm>
          <a:off x="1577339" y="3800991"/>
          <a:ext cx="8938260" cy="1628996"/>
        </a:xfrm>
        <a:prstGeom prst="roundRect">
          <a:avLst>
            <a:gd name="adj" fmla="val 1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s-ES" sz="4300" kern="1200" dirty="0" smtClean="0"/>
            <a:t>Art. 206 normas del proceso de consumo</a:t>
          </a:r>
          <a:endParaRPr lang="es-ES" sz="4300" kern="1200" dirty="0"/>
        </a:p>
      </dsp:txBody>
      <dsp:txXfrm>
        <a:off x="1625051" y="3848703"/>
        <a:ext cx="6995318" cy="1533572"/>
      </dsp:txXfrm>
    </dsp:sp>
    <dsp:sp modelId="{35934FDB-4ED1-45C0-AB42-6785E216D4CC}">
      <dsp:nvSpPr>
        <dsp:cNvPr id="0" name=""/>
        <dsp:cNvSpPr/>
      </dsp:nvSpPr>
      <dsp:spPr>
        <a:xfrm>
          <a:off x="7879412" y="1235322"/>
          <a:ext cx="1058847" cy="1058847"/>
        </a:xfrm>
        <a:prstGeom prst="downArrow">
          <a:avLst>
            <a:gd name="adj1" fmla="val 55000"/>
            <a:gd name="adj2" fmla="val 45000"/>
          </a:avLst>
        </a:prstGeom>
        <a:solidFill>
          <a:srgbClr val="FFFF00">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ES" sz="3600" kern="1200"/>
        </a:p>
      </dsp:txBody>
      <dsp:txXfrm>
        <a:off x="8117653" y="1235322"/>
        <a:ext cx="582365" cy="796782"/>
      </dsp:txXfrm>
    </dsp:sp>
    <dsp:sp modelId="{1345919F-F5F9-45F7-A2B2-25BD66C68CE9}">
      <dsp:nvSpPr>
        <dsp:cNvPr id="0" name=""/>
        <dsp:cNvSpPr/>
      </dsp:nvSpPr>
      <dsp:spPr>
        <a:xfrm>
          <a:off x="8668082" y="3124958"/>
          <a:ext cx="1058847" cy="1058847"/>
        </a:xfrm>
        <a:prstGeom prst="downArrow">
          <a:avLst>
            <a:gd name="adj1" fmla="val 55000"/>
            <a:gd name="adj2" fmla="val 45000"/>
          </a:avLst>
        </a:prstGeom>
        <a:solidFill>
          <a:srgbClr val="FFFF00">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ES" sz="3600" kern="1200"/>
        </a:p>
      </dsp:txBody>
      <dsp:txXfrm>
        <a:off x="8906323" y="3124958"/>
        <a:ext cx="582365" cy="79678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D6F406-9F69-457F-A4FD-D837BB7E6D4A}">
      <dsp:nvSpPr>
        <dsp:cNvPr id="0" name=""/>
        <dsp:cNvSpPr/>
      </dsp:nvSpPr>
      <dsp:spPr>
        <a:xfrm>
          <a:off x="0" y="2704"/>
          <a:ext cx="101217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4F1B63-425E-4D92-BF6F-8BFDE2BC9F38}">
      <dsp:nvSpPr>
        <dsp:cNvPr id="0" name=""/>
        <dsp:cNvSpPr/>
      </dsp:nvSpPr>
      <dsp:spPr>
        <a:xfrm>
          <a:off x="0" y="2704"/>
          <a:ext cx="10121720" cy="1844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es-ES" sz="3200" kern="1200" smtClean="0"/>
            <a:t>Evitar multiplicación de recursos durante la etapa del trámite anterior a la sentencia definitiva, cuya articulación y tratamiento postergue la decisión sobre el mérito.</a:t>
          </a:r>
          <a:endParaRPr lang="es-ES" sz="3200" kern="1200"/>
        </a:p>
      </dsp:txBody>
      <dsp:txXfrm>
        <a:off x="0" y="2704"/>
        <a:ext cx="10121720" cy="1844169"/>
      </dsp:txXfrm>
    </dsp:sp>
    <dsp:sp modelId="{B8466DB0-4A04-41AD-9756-54CE552A4768}">
      <dsp:nvSpPr>
        <dsp:cNvPr id="0" name=""/>
        <dsp:cNvSpPr/>
      </dsp:nvSpPr>
      <dsp:spPr>
        <a:xfrm>
          <a:off x="0" y="1846873"/>
          <a:ext cx="101217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D90CF1-5730-4515-9DD3-13A1910D8072}">
      <dsp:nvSpPr>
        <dsp:cNvPr id="0" name=""/>
        <dsp:cNvSpPr/>
      </dsp:nvSpPr>
      <dsp:spPr>
        <a:xfrm>
          <a:off x="0" y="1846873"/>
          <a:ext cx="10121720" cy="1844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es-ES" sz="3200" kern="1200" smtClean="0"/>
            <a:t>Impedir que se incoen medios impugnativos con fines meramente dilatorios, propiciando, al efecto, que la regla sea el efecto diferido o no suspensivo de los mismos.</a:t>
          </a:r>
          <a:endParaRPr lang="es-ES" sz="3200" kern="1200"/>
        </a:p>
      </dsp:txBody>
      <dsp:txXfrm>
        <a:off x="0" y="1846873"/>
        <a:ext cx="10121720" cy="1844169"/>
      </dsp:txXfrm>
    </dsp:sp>
    <dsp:sp modelId="{778E8931-1641-4EB5-8064-3D9C00D64FC7}">
      <dsp:nvSpPr>
        <dsp:cNvPr id="0" name=""/>
        <dsp:cNvSpPr/>
      </dsp:nvSpPr>
      <dsp:spPr>
        <a:xfrm>
          <a:off x="0" y="3691042"/>
          <a:ext cx="101217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0AD29C-8244-4330-9023-C92795F66899}">
      <dsp:nvSpPr>
        <dsp:cNvPr id="0" name=""/>
        <dsp:cNvSpPr/>
      </dsp:nvSpPr>
      <dsp:spPr>
        <a:xfrm>
          <a:off x="0" y="3691042"/>
          <a:ext cx="10121720" cy="1844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es-ES" sz="3200" kern="1200" smtClean="0"/>
            <a:t>Regular y fortalecer la ejecución provisoria de la resolución. La regulación de la ejecución provisoria debería tener como finalidad desincentivar los recursos meramente dilatorios. </a:t>
          </a:r>
          <a:endParaRPr lang="es-ES" sz="3200" kern="1200"/>
        </a:p>
      </dsp:txBody>
      <dsp:txXfrm>
        <a:off x="0" y="3691042"/>
        <a:ext cx="10121720" cy="184416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980A8C-4B02-4793-A9D0-450E57FDBE5D}">
      <dsp:nvSpPr>
        <dsp:cNvPr id="0" name=""/>
        <dsp:cNvSpPr/>
      </dsp:nvSpPr>
      <dsp:spPr>
        <a:xfrm>
          <a:off x="0" y="22030"/>
          <a:ext cx="10515600" cy="2127718"/>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s-ES" sz="1800" kern="1200" smtClean="0"/>
            <a:t>“Desde la perspectiva del Derecho del Consumidor, el criterio general de interpretación emergente de los arts. 3 y 37 de la ley 24.240; que en la duda, debe estarse a la interpretación más favorable al consumidor;  no sólo se refiere a la interpretación del derecho, sino también a los hechos y a la prueba rendida en el ámbito jurisdiccional.”</a:t>
          </a:r>
          <a:endParaRPr lang="es-ES" sz="1800" kern="1200"/>
        </a:p>
      </dsp:txBody>
      <dsp:txXfrm>
        <a:off x="103867" y="125897"/>
        <a:ext cx="10307866" cy="1919984"/>
      </dsp:txXfrm>
    </dsp:sp>
    <dsp:sp modelId="{69AE1DD2-38CA-4C16-B2C5-A99D7E501B99}">
      <dsp:nvSpPr>
        <dsp:cNvPr id="0" name=""/>
        <dsp:cNvSpPr/>
      </dsp:nvSpPr>
      <dsp:spPr>
        <a:xfrm>
          <a:off x="0" y="2201589"/>
          <a:ext cx="10515600" cy="2127718"/>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s-ES" sz="1800" kern="1200" smtClean="0"/>
            <a:t>“el principio aquí tratado no sólo se relaciona con la interpretación de la ley del contrato, sino que también tiene su implicancia respecto de la prueba de las cuestiones que se planteen en la relación de consumo. El principio “in dubio pro consumidor” reconoce la debilidad estructural y genética del consumidor contratante, que tiene un parangón con la del trabajador en su relación jurídica con el empleador, y que históricamente le valió la tutela de orden público que le dispensara el legislador mediante la Ley de Contrato de trabajo (C4aCiv.,Com., Minas, Paz y Trib., Mendoza, 2012/06/06, expte. 33.708/152.154, Barbier, Abel Oscar c/ Supermercado Libertad SA p./ d y p. ).</a:t>
          </a:r>
          <a:endParaRPr lang="es-ES" sz="1800" kern="1200"/>
        </a:p>
      </dsp:txBody>
      <dsp:txXfrm>
        <a:off x="103867" y="2305456"/>
        <a:ext cx="10307866" cy="191998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7B48CF-E6E0-44EC-9BC5-5D23522B0423}">
      <dsp:nvSpPr>
        <dsp:cNvPr id="0" name=""/>
        <dsp:cNvSpPr/>
      </dsp:nvSpPr>
      <dsp:spPr>
        <a:xfrm>
          <a:off x="2053" y="1291587"/>
          <a:ext cx="4379788" cy="262787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s-ES" sz="6500" kern="1200" dirty="0" smtClean="0"/>
            <a:t>FUENTE</a:t>
          </a:r>
          <a:endParaRPr lang="es-ES" sz="6500" kern="1200" dirty="0"/>
        </a:p>
      </dsp:txBody>
      <dsp:txXfrm>
        <a:off x="79021" y="1368555"/>
        <a:ext cx="4225852" cy="2473937"/>
      </dsp:txXfrm>
    </dsp:sp>
    <dsp:sp modelId="{730111F9-A048-48B9-A15B-6169B7A37AE5}">
      <dsp:nvSpPr>
        <dsp:cNvPr id="0" name=""/>
        <dsp:cNvSpPr/>
      </dsp:nvSpPr>
      <dsp:spPr>
        <a:xfrm>
          <a:off x="4819821" y="2062430"/>
          <a:ext cx="928515" cy="1086187"/>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044700">
            <a:lnSpc>
              <a:spcPct val="90000"/>
            </a:lnSpc>
            <a:spcBef>
              <a:spcPct val="0"/>
            </a:spcBef>
            <a:spcAft>
              <a:spcPct val="35000"/>
            </a:spcAft>
          </a:pPr>
          <a:endParaRPr lang="es-ES" sz="4600" kern="1200"/>
        </a:p>
      </dsp:txBody>
      <dsp:txXfrm>
        <a:off x="4819821" y="2279667"/>
        <a:ext cx="649961" cy="651713"/>
      </dsp:txXfrm>
    </dsp:sp>
    <dsp:sp modelId="{AAE835E1-9E6D-4EBD-A951-1D6B386A1783}">
      <dsp:nvSpPr>
        <dsp:cNvPr id="0" name=""/>
        <dsp:cNvSpPr/>
      </dsp:nvSpPr>
      <dsp:spPr>
        <a:xfrm>
          <a:off x="6133757" y="1291587"/>
          <a:ext cx="4379788" cy="2627873"/>
        </a:xfrm>
        <a:prstGeom prst="roundRect">
          <a:avLst>
            <a:gd name="adj" fmla="val 10000"/>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s-ES" sz="6500" kern="1200" dirty="0" smtClean="0"/>
            <a:t>ART. 5 LEY 6856</a:t>
          </a:r>
          <a:endParaRPr lang="es-ES" sz="6500" kern="1200" dirty="0"/>
        </a:p>
      </dsp:txBody>
      <dsp:txXfrm>
        <a:off x="6210725" y="1368555"/>
        <a:ext cx="4225852" cy="2473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0DAF50-B48D-40E8-A2F0-B14845E11F67}">
      <dsp:nvSpPr>
        <dsp:cNvPr id="0" name=""/>
        <dsp:cNvSpPr/>
      </dsp:nvSpPr>
      <dsp:spPr>
        <a:xfrm>
          <a:off x="0" y="1528541"/>
          <a:ext cx="10289146" cy="2038055"/>
        </a:xfrm>
        <a:prstGeom prst="notched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FEDEEF-EE71-43D0-87BE-E1DE049D62F0}">
      <dsp:nvSpPr>
        <dsp:cNvPr id="0" name=""/>
        <dsp:cNvSpPr/>
      </dsp:nvSpPr>
      <dsp:spPr>
        <a:xfrm>
          <a:off x="2543" y="0"/>
          <a:ext cx="1480823" cy="2038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rtl="0">
            <a:lnSpc>
              <a:spcPct val="90000"/>
            </a:lnSpc>
            <a:spcBef>
              <a:spcPct val="0"/>
            </a:spcBef>
            <a:spcAft>
              <a:spcPct val="35000"/>
            </a:spcAft>
          </a:pPr>
          <a:r>
            <a:rPr lang="es-ES" sz="1600" kern="1200" smtClean="0"/>
            <a:t>1990 ley 5547 </a:t>
          </a:r>
          <a:endParaRPr lang="es-ES" sz="1600" kern="1200"/>
        </a:p>
      </dsp:txBody>
      <dsp:txXfrm>
        <a:off x="2543" y="0"/>
        <a:ext cx="1480823" cy="2038055"/>
      </dsp:txXfrm>
    </dsp:sp>
    <dsp:sp modelId="{E4E3F6EA-3F9E-4BC0-86CC-DD97EE5029F7}">
      <dsp:nvSpPr>
        <dsp:cNvPr id="0" name=""/>
        <dsp:cNvSpPr/>
      </dsp:nvSpPr>
      <dsp:spPr>
        <a:xfrm>
          <a:off x="488198" y="2292812"/>
          <a:ext cx="509513" cy="509513"/>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81EDB7-69AF-4257-896F-BC4DDC88C2A9}">
      <dsp:nvSpPr>
        <dsp:cNvPr id="0" name=""/>
        <dsp:cNvSpPr/>
      </dsp:nvSpPr>
      <dsp:spPr>
        <a:xfrm>
          <a:off x="1557407" y="3057082"/>
          <a:ext cx="1480823" cy="2038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rtl="0">
            <a:lnSpc>
              <a:spcPct val="90000"/>
            </a:lnSpc>
            <a:spcBef>
              <a:spcPct val="0"/>
            </a:spcBef>
            <a:spcAft>
              <a:spcPct val="35000"/>
            </a:spcAft>
          </a:pPr>
          <a:r>
            <a:rPr lang="es-ES" sz="1600" kern="1200" smtClean="0"/>
            <a:t>Ley 6272 (día del consumidor)</a:t>
          </a:r>
          <a:endParaRPr lang="es-ES" sz="1600" kern="1200"/>
        </a:p>
      </dsp:txBody>
      <dsp:txXfrm>
        <a:off x="1557407" y="3057082"/>
        <a:ext cx="1480823" cy="2038055"/>
      </dsp:txXfrm>
    </dsp:sp>
    <dsp:sp modelId="{A155F53E-EACB-4722-B1C8-64F269B06ED3}">
      <dsp:nvSpPr>
        <dsp:cNvPr id="0" name=""/>
        <dsp:cNvSpPr/>
      </dsp:nvSpPr>
      <dsp:spPr>
        <a:xfrm>
          <a:off x="2043062" y="2292812"/>
          <a:ext cx="509513" cy="509513"/>
        </a:xfrm>
        <a:prstGeom prst="ellipse">
          <a:avLst/>
        </a:prstGeom>
        <a:solidFill>
          <a:schemeClr val="accent4">
            <a:hueOff val="2079139"/>
            <a:satOff val="-9594"/>
            <a:lumOff val="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75563C-7B9D-4ED0-9671-398119CCA3B7}">
      <dsp:nvSpPr>
        <dsp:cNvPr id="0" name=""/>
        <dsp:cNvSpPr/>
      </dsp:nvSpPr>
      <dsp:spPr>
        <a:xfrm>
          <a:off x="3112271" y="0"/>
          <a:ext cx="1480823" cy="2038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rtl="0">
            <a:lnSpc>
              <a:spcPct val="90000"/>
            </a:lnSpc>
            <a:spcBef>
              <a:spcPct val="0"/>
            </a:spcBef>
            <a:spcAft>
              <a:spcPct val="35000"/>
            </a:spcAft>
          </a:pPr>
          <a:r>
            <a:rPr lang="es-ES" sz="1600" kern="1200" smtClean="0"/>
            <a:t>2.000 ley 6856 procedimiento especial daños contra concesionarios y prestadoras de servicios públicos.</a:t>
          </a:r>
          <a:endParaRPr lang="es-ES" sz="1600" kern="1200"/>
        </a:p>
      </dsp:txBody>
      <dsp:txXfrm>
        <a:off x="3112271" y="0"/>
        <a:ext cx="1480823" cy="2038055"/>
      </dsp:txXfrm>
    </dsp:sp>
    <dsp:sp modelId="{030635A1-32BD-4603-AA5E-FB32269E734B}">
      <dsp:nvSpPr>
        <dsp:cNvPr id="0" name=""/>
        <dsp:cNvSpPr/>
      </dsp:nvSpPr>
      <dsp:spPr>
        <a:xfrm>
          <a:off x="3597926" y="2292812"/>
          <a:ext cx="509513" cy="509513"/>
        </a:xfrm>
        <a:prstGeom prst="ellipse">
          <a:avLst/>
        </a:prstGeom>
        <a:solidFill>
          <a:schemeClr val="accent4">
            <a:hueOff val="4158277"/>
            <a:satOff val="-19187"/>
            <a:lumOff val="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EF975F-5B7F-493F-B0DC-239E96242FA0}">
      <dsp:nvSpPr>
        <dsp:cNvPr id="0" name=""/>
        <dsp:cNvSpPr/>
      </dsp:nvSpPr>
      <dsp:spPr>
        <a:xfrm>
          <a:off x="4667136" y="3057082"/>
          <a:ext cx="1480823" cy="2038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rtl="0">
            <a:lnSpc>
              <a:spcPct val="90000"/>
            </a:lnSpc>
            <a:spcBef>
              <a:spcPct val="0"/>
            </a:spcBef>
            <a:spcAft>
              <a:spcPct val="35000"/>
            </a:spcAft>
          </a:pPr>
          <a:r>
            <a:rPr lang="es-ES" sz="1600" kern="1200" smtClean="0"/>
            <a:t>2003 ley 7117 modificación art. 4 CPC.</a:t>
          </a:r>
          <a:endParaRPr lang="es-ES" sz="1600" kern="1200"/>
        </a:p>
      </dsp:txBody>
      <dsp:txXfrm>
        <a:off x="4667136" y="3057082"/>
        <a:ext cx="1480823" cy="2038055"/>
      </dsp:txXfrm>
    </dsp:sp>
    <dsp:sp modelId="{54C4B309-7066-42EE-B82A-7AA8EE790C63}">
      <dsp:nvSpPr>
        <dsp:cNvPr id="0" name=""/>
        <dsp:cNvSpPr/>
      </dsp:nvSpPr>
      <dsp:spPr>
        <a:xfrm>
          <a:off x="5152790" y="2292812"/>
          <a:ext cx="509513" cy="509513"/>
        </a:xfrm>
        <a:prstGeom prst="ellipse">
          <a:avLst/>
        </a:prstGeom>
        <a:solidFill>
          <a:schemeClr val="accent4">
            <a:hueOff val="6237415"/>
            <a:satOff val="-28781"/>
            <a:lumOff val="1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405B0C-96E4-4841-9074-0206CD8590A2}">
      <dsp:nvSpPr>
        <dsp:cNvPr id="0" name=""/>
        <dsp:cNvSpPr/>
      </dsp:nvSpPr>
      <dsp:spPr>
        <a:xfrm>
          <a:off x="6222000" y="0"/>
          <a:ext cx="1480823" cy="2038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rtl="0">
            <a:lnSpc>
              <a:spcPct val="90000"/>
            </a:lnSpc>
            <a:spcBef>
              <a:spcPct val="0"/>
            </a:spcBef>
            <a:spcAft>
              <a:spcPct val="35000"/>
            </a:spcAft>
          </a:pPr>
          <a:r>
            <a:rPr lang="es-ES" sz="1600" kern="1200" smtClean="0"/>
            <a:t>2.005 ley 7363 tribunales arbitrales de consumo</a:t>
          </a:r>
          <a:endParaRPr lang="es-ES" sz="1600" kern="1200"/>
        </a:p>
      </dsp:txBody>
      <dsp:txXfrm>
        <a:off x="6222000" y="0"/>
        <a:ext cx="1480823" cy="2038055"/>
      </dsp:txXfrm>
    </dsp:sp>
    <dsp:sp modelId="{E9ED090D-F87C-4927-ADC4-B5C0A11E3E7F}">
      <dsp:nvSpPr>
        <dsp:cNvPr id="0" name=""/>
        <dsp:cNvSpPr/>
      </dsp:nvSpPr>
      <dsp:spPr>
        <a:xfrm>
          <a:off x="6707655" y="2292812"/>
          <a:ext cx="509513" cy="509513"/>
        </a:xfrm>
        <a:prstGeom prst="ellipse">
          <a:avLst/>
        </a:prstGeom>
        <a:solidFill>
          <a:schemeClr val="accent4">
            <a:hueOff val="8316554"/>
            <a:satOff val="-38374"/>
            <a:lumOff val="1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11A680-AADE-44E3-AD22-B3C57E8AD5D3}">
      <dsp:nvSpPr>
        <dsp:cNvPr id="0" name=""/>
        <dsp:cNvSpPr/>
      </dsp:nvSpPr>
      <dsp:spPr>
        <a:xfrm>
          <a:off x="7776864" y="3057082"/>
          <a:ext cx="1480823" cy="2038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rtl="0">
            <a:lnSpc>
              <a:spcPct val="90000"/>
            </a:lnSpc>
            <a:spcBef>
              <a:spcPct val="0"/>
            </a:spcBef>
            <a:spcAft>
              <a:spcPct val="35000"/>
            </a:spcAft>
          </a:pPr>
          <a:r>
            <a:rPr lang="es-ES" sz="1600" kern="1200" smtClean="0"/>
            <a:t>2015 proyecto de ley: fuero de justicia comunitaria y consumidor.</a:t>
          </a:r>
          <a:endParaRPr lang="es-ES" sz="1600" kern="1200"/>
        </a:p>
      </dsp:txBody>
      <dsp:txXfrm>
        <a:off x="7776864" y="3057082"/>
        <a:ext cx="1480823" cy="2038055"/>
      </dsp:txXfrm>
    </dsp:sp>
    <dsp:sp modelId="{020C1A8C-939A-4205-BA29-8AC781FB566A}">
      <dsp:nvSpPr>
        <dsp:cNvPr id="0" name=""/>
        <dsp:cNvSpPr/>
      </dsp:nvSpPr>
      <dsp:spPr>
        <a:xfrm>
          <a:off x="8262519" y="2292812"/>
          <a:ext cx="509513" cy="509513"/>
        </a:xfrm>
        <a:prstGeom prst="ellipse">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6B0F5-EEB8-4B27-86B8-487269B769B8}">
      <dsp:nvSpPr>
        <dsp:cNvPr id="0" name=""/>
        <dsp:cNvSpPr/>
      </dsp:nvSpPr>
      <dsp:spPr>
        <a:xfrm>
          <a:off x="0" y="669165"/>
          <a:ext cx="3286125" cy="1971675"/>
        </a:xfrm>
        <a:prstGeom prst="rect">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 sz="1900" b="1" u="sng" kern="1200" dirty="0" smtClean="0">
              <a:solidFill>
                <a:schemeClr val="tx1"/>
              </a:solidFill>
            </a:rPr>
            <a:t>Libro Segundo Tít. I: </a:t>
          </a:r>
          <a:r>
            <a:rPr lang="es-ES" sz="1900" kern="1200" dirty="0" smtClean="0"/>
            <a:t>PROCESO DE CONOCIMIENTO</a:t>
          </a:r>
          <a:endParaRPr lang="es-ES" sz="1900" kern="1200" dirty="0"/>
        </a:p>
      </dsp:txBody>
      <dsp:txXfrm>
        <a:off x="0" y="669165"/>
        <a:ext cx="3286125" cy="1971675"/>
      </dsp:txXfrm>
    </dsp:sp>
    <dsp:sp modelId="{573B1D82-FAEE-4ACF-89B7-69EC9E5E4E2F}">
      <dsp:nvSpPr>
        <dsp:cNvPr id="0" name=""/>
        <dsp:cNvSpPr/>
      </dsp:nvSpPr>
      <dsp:spPr>
        <a:xfrm>
          <a:off x="3614737" y="669165"/>
          <a:ext cx="3286125" cy="1971675"/>
        </a:xfrm>
        <a:prstGeom prst="rect">
          <a:avLst/>
        </a:prstGeom>
        <a:solidFill>
          <a:schemeClr val="accent4"/>
        </a:solidFill>
        <a:ln w="12700" cap="flat" cmpd="sng" algn="ctr">
          <a:solidFill>
            <a:schemeClr val="accent4">
              <a:shade val="50000"/>
            </a:schemeClr>
          </a:solidFill>
          <a:prstDash val="solid"/>
          <a:miter lim="800000"/>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 sz="1900" b="1" u="sng" kern="1200" dirty="0" smtClean="0">
              <a:solidFill>
                <a:schemeClr val="tx1"/>
              </a:solidFill>
            </a:rPr>
            <a:t>Libro Segundo</a:t>
          </a:r>
        </a:p>
        <a:p>
          <a:pPr lvl="0" algn="ctr" defTabSz="844550">
            <a:lnSpc>
              <a:spcPct val="90000"/>
            </a:lnSpc>
            <a:spcBef>
              <a:spcPct val="0"/>
            </a:spcBef>
            <a:spcAft>
              <a:spcPct val="35000"/>
            </a:spcAft>
          </a:pPr>
          <a:r>
            <a:rPr lang="es-ES" sz="1900" b="1" u="sng" kern="1200" dirty="0" err="1" smtClean="0">
              <a:solidFill>
                <a:schemeClr val="tx1"/>
              </a:solidFill>
            </a:rPr>
            <a:t>Tit</a:t>
          </a:r>
          <a:r>
            <a:rPr lang="es-ES" sz="1900" b="1" u="sng" kern="1200" dirty="0" smtClean="0">
              <a:solidFill>
                <a:schemeClr val="tx1"/>
              </a:solidFill>
            </a:rPr>
            <a:t>. II </a:t>
          </a:r>
          <a:r>
            <a:rPr lang="es-ES" sz="1900" kern="1200" dirty="0" smtClean="0"/>
            <a:t>PROCESO DE CONOCIMIENTO ESPECIALES</a:t>
          </a:r>
        </a:p>
        <a:p>
          <a:pPr lvl="0" algn="ctr" defTabSz="844550">
            <a:lnSpc>
              <a:spcPct val="90000"/>
            </a:lnSpc>
            <a:spcBef>
              <a:spcPct val="0"/>
            </a:spcBef>
            <a:spcAft>
              <a:spcPct val="35000"/>
            </a:spcAft>
          </a:pPr>
          <a:endParaRPr lang="es-ES" sz="1900" kern="1200" dirty="0"/>
        </a:p>
      </dsp:txBody>
      <dsp:txXfrm>
        <a:off x="3614737" y="669165"/>
        <a:ext cx="3286125" cy="1971675"/>
      </dsp:txXfrm>
    </dsp:sp>
    <dsp:sp modelId="{4594FE05-873B-4E5A-BB68-3811391754E6}">
      <dsp:nvSpPr>
        <dsp:cNvPr id="0" name=""/>
        <dsp:cNvSpPr/>
      </dsp:nvSpPr>
      <dsp:spPr>
        <a:xfrm>
          <a:off x="7229475" y="669165"/>
          <a:ext cx="3286125" cy="19716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 sz="1900" b="1" kern="1200" dirty="0" smtClean="0">
              <a:solidFill>
                <a:schemeClr val="tx1"/>
              </a:solidFill>
            </a:rPr>
            <a:t>CAP. I</a:t>
          </a:r>
        </a:p>
        <a:p>
          <a:pPr lvl="0" algn="ctr" defTabSz="844550">
            <a:lnSpc>
              <a:spcPct val="90000"/>
            </a:lnSpc>
            <a:spcBef>
              <a:spcPct val="0"/>
            </a:spcBef>
            <a:spcAft>
              <a:spcPct val="35000"/>
            </a:spcAft>
          </a:pPr>
          <a:r>
            <a:rPr lang="es-ES" sz="1900" kern="1200" dirty="0" smtClean="0"/>
            <a:t>PROC. DE CONSUMO DE MAYOR CUANTÍA</a:t>
          </a:r>
        </a:p>
        <a:p>
          <a:pPr lvl="0" algn="ctr" defTabSz="844550">
            <a:lnSpc>
              <a:spcPct val="90000"/>
            </a:lnSpc>
            <a:spcBef>
              <a:spcPct val="0"/>
            </a:spcBef>
            <a:spcAft>
              <a:spcPct val="35000"/>
            </a:spcAft>
          </a:pPr>
          <a:r>
            <a:rPr lang="es-ES" sz="1900" kern="1200" dirty="0" smtClean="0"/>
            <a:t>ART. 204 A 208</a:t>
          </a:r>
          <a:endParaRPr lang="es-ES" sz="1900" kern="1200" dirty="0"/>
        </a:p>
      </dsp:txBody>
      <dsp:txXfrm>
        <a:off x="7229475" y="669165"/>
        <a:ext cx="3286125" cy="1971675"/>
      </dsp:txXfrm>
    </dsp:sp>
    <dsp:sp modelId="{F295FD08-1FC7-4BFA-8CA7-FF5E7266D2E4}">
      <dsp:nvSpPr>
        <dsp:cNvPr id="0" name=""/>
        <dsp:cNvSpPr/>
      </dsp:nvSpPr>
      <dsp:spPr>
        <a:xfrm>
          <a:off x="0" y="2969452"/>
          <a:ext cx="3286125" cy="1971675"/>
        </a:xfrm>
        <a:prstGeom prst="rect">
          <a:avLst/>
        </a:prstGeom>
        <a:solidFill>
          <a:schemeClr val="accent4"/>
        </a:solidFill>
        <a:ln w="19050" cap="flat" cmpd="sng" algn="ctr">
          <a:solidFill>
            <a:schemeClr val="lt1"/>
          </a:solidFill>
          <a:prstDash val="solid"/>
          <a:miter lim="800000"/>
        </a:ln>
        <a:effectLst/>
      </dsp:spPr>
      <dsp:style>
        <a:lnRef idx="3">
          <a:schemeClr val="lt1"/>
        </a:lnRef>
        <a:fillRef idx="1">
          <a:schemeClr val="accent4"/>
        </a:fillRef>
        <a:effectRef idx="1">
          <a:schemeClr val="accent4"/>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 sz="1900" b="1" kern="1200" dirty="0" smtClean="0">
              <a:solidFill>
                <a:schemeClr val="tx1"/>
              </a:solidFill>
            </a:rPr>
            <a:t>CAP. VII</a:t>
          </a:r>
        </a:p>
        <a:p>
          <a:pPr lvl="0" algn="ctr" defTabSz="844550">
            <a:lnSpc>
              <a:spcPct val="90000"/>
            </a:lnSpc>
            <a:spcBef>
              <a:spcPct val="0"/>
            </a:spcBef>
            <a:spcAft>
              <a:spcPct val="35000"/>
            </a:spcAft>
          </a:pPr>
          <a:r>
            <a:rPr lang="es-ES" sz="1900" kern="1200" dirty="0" smtClean="0"/>
            <a:t>PROCESO PEQUEÑA CAUSA</a:t>
          </a:r>
          <a:endParaRPr lang="es-ES" sz="1900" kern="1200" dirty="0"/>
        </a:p>
      </dsp:txBody>
      <dsp:txXfrm>
        <a:off x="0" y="2969452"/>
        <a:ext cx="3286125" cy="1971675"/>
      </dsp:txXfrm>
    </dsp:sp>
    <dsp:sp modelId="{AD06E480-431E-4C36-96C6-C13CEB3B0E21}">
      <dsp:nvSpPr>
        <dsp:cNvPr id="0" name=""/>
        <dsp:cNvSpPr/>
      </dsp:nvSpPr>
      <dsp:spPr>
        <a:xfrm>
          <a:off x="3614737" y="2969452"/>
          <a:ext cx="3286125" cy="19716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 sz="1900" kern="1200" dirty="0" smtClean="0"/>
            <a:t> </a:t>
          </a:r>
          <a:r>
            <a:rPr lang="es-ES" sz="1900" b="1" u="sng" kern="1200" dirty="0" smtClean="0">
              <a:solidFill>
                <a:srgbClr val="FF0000"/>
              </a:solidFill>
            </a:rPr>
            <a:t>libro Tercero TIT</a:t>
          </a:r>
          <a:r>
            <a:rPr lang="es-ES" sz="1900" b="1" u="sng" kern="1200" dirty="0" smtClean="0">
              <a:solidFill>
                <a:srgbClr val="FF0000"/>
              </a:solidFill>
            </a:rPr>
            <a:t>. IV </a:t>
          </a:r>
          <a:r>
            <a:rPr lang="es-ES" sz="1900" kern="1200" dirty="0" smtClean="0"/>
            <a:t>MONITORIO SEC. 5ª PAGARÉ DE CONSUMO ART. 245</a:t>
          </a:r>
          <a:endParaRPr lang="es-ES" sz="1900" kern="1200" dirty="0"/>
        </a:p>
      </dsp:txBody>
      <dsp:txXfrm>
        <a:off x="3614737" y="2969452"/>
        <a:ext cx="3286125" cy="1971675"/>
      </dsp:txXfrm>
    </dsp:sp>
    <dsp:sp modelId="{E8B45D6F-9F4C-4C89-A462-FC032D0868D7}">
      <dsp:nvSpPr>
        <dsp:cNvPr id="0" name=""/>
        <dsp:cNvSpPr/>
      </dsp:nvSpPr>
      <dsp:spPr>
        <a:xfrm>
          <a:off x="7229475" y="2969452"/>
          <a:ext cx="3286125" cy="1971675"/>
        </a:xfrm>
        <a:prstGeom prst="rect">
          <a:avLst/>
        </a:prstGeom>
        <a:solidFill>
          <a:schemeClr val="accent5">
            <a:lumMod val="60000"/>
            <a:lumOff val="40000"/>
          </a:schemeClr>
        </a:solidFill>
        <a:ln w="19050" cap="flat" cmpd="sng" algn="ctr">
          <a:solidFill>
            <a:schemeClr val="lt1"/>
          </a:solidFill>
          <a:prstDash val="solid"/>
          <a:miter lim="800000"/>
        </a:ln>
        <a:effectLst/>
      </dsp:spPr>
      <dsp:style>
        <a:lnRef idx="3">
          <a:schemeClr val="lt1"/>
        </a:lnRef>
        <a:fillRef idx="1">
          <a:schemeClr val="accent6"/>
        </a:fillRef>
        <a:effectRef idx="1">
          <a:schemeClr val="accent6"/>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S" sz="1900" b="1" u="sng" kern="1200" dirty="0" smtClean="0">
              <a:solidFill>
                <a:srgbClr val="FF0000"/>
              </a:solidFill>
            </a:rPr>
            <a:t>LIB. </a:t>
          </a:r>
          <a:r>
            <a:rPr lang="es-ES" sz="1900" b="1" u="sng" kern="1200" dirty="0" smtClean="0">
              <a:solidFill>
                <a:srgbClr val="FF0000"/>
              </a:solidFill>
            </a:rPr>
            <a:t>Cuarto</a:t>
          </a:r>
        </a:p>
        <a:p>
          <a:pPr lvl="0" algn="ctr" defTabSz="844550">
            <a:lnSpc>
              <a:spcPct val="90000"/>
            </a:lnSpc>
            <a:spcBef>
              <a:spcPct val="0"/>
            </a:spcBef>
            <a:spcAft>
              <a:spcPct val="35000"/>
            </a:spcAft>
          </a:pPr>
          <a:r>
            <a:rPr lang="es-ES" sz="1900" kern="1200" dirty="0" smtClean="0"/>
            <a:t> </a:t>
          </a:r>
          <a:r>
            <a:rPr lang="es-ES" sz="1900" kern="1200" dirty="0" smtClean="0"/>
            <a:t>PROCESO ATÍPICO TIT. II UNIVERSALES</a:t>
          </a:r>
        </a:p>
        <a:p>
          <a:pPr lvl="0" algn="ctr" defTabSz="844550">
            <a:lnSpc>
              <a:spcPct val="90000"/>
            </a:lnSpc>
            <a:spcBef>
              <a:spcPct val="0"/>
            </a:spcBef>
            <a:spcAft>
              <a:spcPct val="35000"/>
            </a:spcAft>
          </a:pPr>
          <a:r>
            <a:rPr lang="es-ES" sz="1900" kern="1200" dirty="0" smtClean="0"/>
            <a:t>CP. II CONCURSO PNA NO HUMANA ACT. ECO NO ORGANIZADA</a:t>
          </a:r>
          <a:endParaRPr lang="es-ES" sz="1900" kern="1200" dirty="0"/>
        </a:p>
      </dsp:txBody>
      <dsp:txXfrm>
        <a:off x="7229475" y="2969452"/>
        <a:ext cx="3286125" cy="19716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A278A5-18E4-4080-ABF0-9DF0ABDB64F3}">
      <dsp:nvSpPr>
        <dsp:cNvPr id="0" name=""/>
        <dsp:cNvSpPr/>
      </dsp:nvSpPr>
      <dsp:spPr>
        <a:xfrm>
          <a:off x="38613" y="0"/>
          <a:ext cx="8938260" cy="1628996"/>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s-ES" sz="4300" kern="1200" dirty="0" smtClean="0"/>
            <a:t>proceso por audiencias</a:t>
          </a:r>
          <a:endParaRPr lang="es-ES" sz="4300" kern="1200" dirty="0"/>
        </a:p>
      </dsp:txBody>
      <dsp:txXfrm>
        <a:off x="86325" y="47712"/>
        <a:ext cx="7180445" cy="1533572"/>
      </dsp:txXfrm>
    </dsp:sp>
    <dsp:sp modelId="{29E99CDA-B211-45C8-87E7-F4C251FC90DF}">
      <dsp:nvSpPr>
        <dsp:cNvPr id="0" name=""/>
        <dsp:cNvSpPr/>
      </dsp:nvSpPr>
      <dsp:spPr>
        <a:xfrm>
          <a:off x="788669" y="1900495"/>
          <a:ext cx="8938260" cy="1628996"/>
        </a:xfrm>
        <a:prstGeom prst="roundRect">
          <a:avLst>
            <a:gd name="adj" fmla="val 10000"/>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s-ES" sz="4300" kern="1200" dirty="0" smtClean="0"/>
            <a:t>Abreviado art 53 ley 24.240</a:t>
          </a:r>
          <a:endParaRPr lang="es-ES" sz="4300" kern="1200" dirty="0"/>
        </a:p>
      </dsp:txBody>
      <dsp:txXfrm>
        <a:off x="836381" y="1948207"/>
        <a:ext cx="6995318" cy="1533572"/>
      </dsp:txXfrm>
    </dsp:sp>
    <dsp:sp modelId="{D2CC0757-7420-4AE6-B201-D407DBA726F5}">
      <dsp:nvSpPr>
        <dsp:cNvPr id="0" name=""/>
        <dsp:cNvSpPr/>
      </dsp:nvSpPr>
      <dsp:spPr>
        <a:xfrm>
          <a:off x="1577339" y="3800991"/>
          <a:ext cx="8938260" cy="1628996"/>
        </a:xfrm>
        <a:prstGeom prst="roundRect">
          <a:avLst>
            <a:gd name="adj" fmla="val 1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es-ES" sz="4300" kern="1200" dirty="0" smtClean="0"/>
            <a:t>Art. 206 normas del proceso de consumo</a:t>
          </a:r>
          <a:endParaRPr lang="es-ES" sz="4300" kern="1200" dirty="0"/>
        </a:p>
      </dsp:txBody>
      <dsp:txXfrm>
        <a:off x="1625051" y="3848703"/>
        <a:ext cx="6995318" cy="1533572"/>
      </dsp:txXfrm>
    </dsp:sp>
    <dsp:sp modelId="{35934FDB-4ED1-45C0-AB42-6785E216D4CC}">
      <dsp:nvSpPr>
        <dsp:cNvPr id="0" name=""/>
        <dsp:cNvSpPr/>
      </dsp:nvSpPr>
      <dsp:spPr>
        <a:xfrm>
          <a:off x="7879412" y="1235322"/>
          <a:ext cx="1058847" cy="1058847"/>
        </a:xfrm>
        <a:prstGeom prst="downArrow">
          <a:avLst>
            <a:gd name="adj1" fmla="val 55000"/>
            <a:gd name="adj2" fmla="val 45000"/>
          </a:avLst>
        </a:prstGeom>
        <a:solidFill>
          <a:srgbClr val="FFFF00">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ES" sz="3600" kern="1200"/>
        </a:p>
      </dsp:txBody>
      <dsp:txXfrm>
        <a:off x="8117653" y="1235322"/>
        <a:ext cx="582365" cy="796782"/>
      </dsp:txXfrm>
    </dsp:sp>
    <dsp:sp modelId="{1345919F-F5F9-45F7-A2B2-25BD66C68CE9}">
      <dsp:nvSpPr>
        <dsp:cNvPr id="0" name=""/>
        <dsp:cNvSpPr/>
      </dsp:nvSpPr>
      <dsp:spPr>
        <a:xfrm>
          <a:off x="8668082" y="3124958"/>
          <a:ext cx="1058847" cy="1058847"/>
        </a:xfrm>
        <a:prstGeom prst="downArrow">
          <a:avLst>
            <a:gd name="adj1" fmla="val 55000"/>
            <a:gd name="adj2" fmla="val 45000"/>
          </a:avLst>
        </a:prstGeom>
        <a:solidFill>
          <a:srgbClr val="FFFF00">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ES" sz="3600" kern="1200"/>
        </a:p>
      </dsp:txBody>
      <dsp:txXfrm>
        <a:off x="8906323" y="3124958"/>
        <a:ext cx="582365" cy="7967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91C802-2D33-482F-9FD8-2DDFA2F4915A}">
      <dsp:nvSpPr>
        <dsp:cNvPr id="0" name=""/>
        <dsp:cNvSpPr/>
      </dsp:nvSpPr>
      <dsp:spPr>
        <a:xfrm>
          <a:off x="0" y="23719"/>
          <a:ext cx="10515600" cy="138663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s-ES" sz="2500" kern="1200" smtClean="0"/>
            <a:t>Suprema Corte de Justicia de Mendoza in re: “Agüero”, (1997).</a:t>
          </a:r>
          <a:endParaRPr lang="es-ES" sz="2500" kern="1200"/>
        </a:p>
      </dsp:txBody>
      <dsp:txXfrm>
        <a:off x="67690" y="91409"/>
        <a:ext cx="10380220" cy="1251252"/>
      </dsp:txXfrm>
    </dsp:sp>
    <dsp:sp modelId="{D496A5B1-7D9D-458B-AC10-7B087B96E52E}">
      <dsp:nvSpPr>
        <dsp:cNvPr id="0" name=""/>
        <dsp:cNvSpPr/>
      </dsp:nvSpPr>
      <dsp:spPr>
        <a:xfrm>
          <a:off x="0" y="1482352"/>
          <a:ext cx="10515600" cy="1386632"/>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s-ES" sz="2500" kern="1200" dirty="0" smtClean="0"/>
            <a:t>Jurisprudencia: por aplicación del art. 4 en la ejecución de pagarés que garantizaban mutuos declaraba competente a los jueces del domicilio en donde vive el consumidor.</a:t>
          </a:r>
          <a:endParaRPr lang="es-ES" sz="2500" kern="1200" dirty="0"/>
        </a:p>
      </dsp:txBody>
      <dsp:txXfrm>
        <a:off x="67690" y="1550042"/>
        <a:ext cx="10380220" cy="1251252"/>
      </dsp:txXfrm>
    </dsp:sp>
    <dsp:sp modelId="{5C3B92EB-7F29-415C-AB7C-92CA56E09434}">
      <dsp:nvSpPr>
        <dsp:cNvPr id="0" name=""/>
        <dsp:cNvSpPr/>
      </dsp:nvSpPr>
      <dsp:spPr>
        <a:xfrm>
          <a:off x="0" y="2940985"/>
          <a:ext cx="10515600" cy="1386632"/>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s-ES" sz="2500" kern="1200" dirty="0" smtClean="0"/>
            <a:t>Art. 36 LDC, ref. 26.361 (2008), ref. ley 26.993 (2014). </a:t>
          </a:r>
          <a:endParaRPr lang="es-ES" sz="2500" kern="1200" dirty="0"/>
        </a:p>
      </dsp:txBody>
      <dsp:txXfrm>
        <a:off x="67690" y="3008675"/>
        <a:ext cx="10380220" cy="12512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048CDF-D271-4373-A58C-6B03935F2F02}">
      <dsp:nvSpPr>
        <dsp:cNvPr id="0" name=""/>
        <dsp:cNvSpPr/>
      </dsp:nvSpPr>
      <dsp:spPr>
        <a:xfrm>
          <a:off x="862523" y="2675736"/>
          <a:ext cx="1762969" cy="881484"/>
        </a:xfrm>
        <a:prstGeom prst="roundRect">
          <a:avLst>
            <a:gd name="adj" fmla="val 10000"/>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Proceso de consumo</a:t>
          </a:r>
          <a:endParaRPr lang="es-ES" sz="1900" kern="1200" dirty="0"/>
        </a:p>
      </dsp:txBody>
      <dsp:txXfrm>
        <a:off x="888341" y="2701554"/>
        <a:ext cx="1711333" cy="829848"/>
      </dsp:txXfrm>
    </dsp:sp>
    <dsp:sp modelId="{9731CB8E-67D2-4CB1-8BE4-F0B5285B81E4}">
      <dsp:nvSpPr>
        <dsp:cNvPr id="0" name=""/>
        <dsp:cNvSpPr/>
      </dsp:nvSpPr>
      <dsp:spPr>
        <a:xfrm rot="18537827">
          <a:off x="2108774" y="2020721"/>
          <a:ext cx="2784258" cy="26630"/>
        </a:xfrm>
        <a:custGeom>
          <a:avLst/>
          <a:gdLst/>
          <a:ahLst/>
          <a:cxnLst/>
          <a:rect l="0" t="0" r="0" b="0"/>
          <a:pathLst>
            <a:path>
              <a:moveTo>
                <a:pt x="0" y="13315"/>
              </a:moveTo>
              <a:lnTo>
                <a:pt x="2784258"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s-ES" sz="900" kern="1200"/>
        </a:p>
      </dsp:txBody>
      <dsp:txXfrm>
        <a:off x="3431297" y="1964430"/>
        <a:ext cx="139212" cy="139212"/>
      </dsp:txXfrm>
    </dsp:sp>
    <dsp:sp modelId="{5075FB17-0686-4280-ACD8-6BA0E3200B99}">
      <dsp:nvSpPr>
        <dsp:cNvPr id="0" name=""/>
        <dsp:cNvSpPr/>
      </dsp:nvSpPr>
      <dsp:spPr>
        <a:xfrm>
          <a:off x="4376315" y="510853"/>
          <a:ext cx="1762969" cy="881484"/>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204-Beneficio de justicia gratuita</a:t>
          </a:r>
          <a:endParaRPr lang="es-ES" sz="1900" kern="1200" dirty="0"/>
        </a:p>
      </dsp:txBody>
      <dsp:txXfrm>
        <a:off x="4402133" y="536671"/>
        <a:ext cx="1711333" cy="829848"/>
      </dsp:txXfrm>
    </dsp:sp>
    <dsp:sp modelId="{03DBD2B6-0588-4776-90BC-80C98930CD8F}">
      <dsp:nvSpPr>
        <dsp:cNvPr id="0" name=""/>
        <dsp:cNvSpPr/>
      </dsp:nvSpPr>
      <dsp:spPr>
        <a:xfrm rot="19457599">
          <a:off x="6057657" y="684853"/>
          <a:ext cx="868441" cy="26630"/>
        </a:xfrm>
        <a:custGeom>
          <a:avLst/>
          <a:gdLst/>
          <a:ahLst/>
          <a:cxnLst/>
          <a:rect l="0" t="0" r="0" b="0"/>
          <a:pathLst>
            <a:path>
              <a:moveTo>
                <a:pt x="0" y="13315"/>
              </a:moveTo>
              <a:lnTo>
                <a:pt x="868441"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 sz="500" kern="1200"/>
        </a:p>
      </dsp:txBody>
      <dsp:txXfrm>
        <a:off x="6470167" y="676458"/>
        <a:ext cx="43422" cy="43422"/>
      </dsp:txXfrm>
    </dsp:sp>
    <dsp:sp modelId="{BB15E85C-CE8A-43F1-9C37-36CAD173E6D6}">
      <dsp:nvSpPr>
        <dsp:cNvPr id="0" name=""/>
        <dsp:cNvSpPr/>
      </dsp:nvSpPr>
      <dsp:spPr>
        <a:xfrm>
          <a:off x="6844472" y="4000"/>
          <a:ext cx="1762969" cy="881484"/>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beneficio</a:t>
          </a:r>
          <a:endParaRPr lang="es-ES" sz="1900" kern="1200" dirty="0"/>
        </a:p>
      </dsp:txBody>
      <dsp:txXfrm>
        <a:off x="6870290" y="29818"/>
        <a:ext cx="1711333" cy="829848"/>
      </dsp:txXfrm>
    </dsp:sp>
    <dsp:sp modelId="{E4485557-8D57-42EB-8C45-85BA172DDFEF}">
      <dsp:nvSpPr>
        <dsp:cNvPr id="0" name=""/>
        <dsp:cNvSpPr/>
      </dsp:nvSpPr>
      <dsp:spPr>
        <a:xfrm rot="2142401">
          <a:off x="6057657" y="1191707"/>
          <a:ext cx="868441" cy="26630"/>
        </a:xfrm>
        <a:custGeom>
          <a:avLst/>
          <a:gdLst/>
          <a:ahLst/>
          <a:cxnLst/>
          <a:rect l="0" t="0" r="0" b="0"/>
          <a:pathLst>
            <a:path>
              <a:moveTo>
                <a:pt x="0" y="13315"/>
              </a:moveTo>
              <a:lnTo>
                <a:pt x="868441"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 sz="500" kern="1200"/>
        </a:p>
      </dsp:txBody>
      <dsp:txXfrm>
        <a:off x="6470167" y="1183312"/>
        <a:ext cx="43422" cy="43422"/>
      </dsp:txXfrm>
    </dsp:sp>
    <dsp:sp modelId="{C923D233-1E51-4BCD-895C-5741FCA6DA8C}">
      <dsp:nvSpPr>
        <dsp:cNvPr id="0" name=""/>
        <dsp:cNvSpPr/>
      </dsp:nvSpPr>
      <dsp:spPr>
        <a:xfrm>
          <a:off x="6844472" y="1017707"/>
          <a:ext cx="1762969" cy="881484"/>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costas</a:t>
          </a:r>
          <a:endParaRPr lang="es-ES" sz="1900" kern="1200" dirty="0"/>
        </a:p>
      </dsp:txBody>
      <dsp:txXfrm>
        <a:off x="6870290" y="1043525"/>
        <a:ext cx="1711333" cy="829848"/>
      </dsp:txXfrm>
    </dsp:sp>
    <dsp:sp modelId="{3372F0B9-15C7-4B65-9F54-763D399F2AE0}">
      <dsp:nvSpPr>
        <dsp:cNvPr id="0" name=""/>
        <dsp:cNvSpPr/>
      </dsp:nvSpPr>
      <dsp:spPr>
        <a:xfrm rot="20387751">
          <a:off x="2568095" y="2781002"/>
          <a:ext cx="1865617" cy="26630"/>
        </a:xfrm>
        <a:custGeom>
          <a:avLst/>
          <a:gdLst/>
          <a:ahLst/>
          <a:cxnLst/>
          <a:rect l="0" t="0" r="0" b="0"/>
          <a:pathLst>
            <a:path>
              <a:moveTo>
                <a:pt x="0" y="13315"/>
              </a:moveTo>
              <a:lnTo>
                <a:pt x="1865617"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ES" sz="600" kern="1200"/>
        </a:p>
      </dsp:txBody>
      <dsp:txXfrm>
        <a:off x="3454263" y="2747677"/>
        <a:ext cx="93280" cy="93280"/>
      </dsp:txXfrm>
    </dsp:sp>
    <dsp:sp modelId="{C8F1EAF8-214B-4251-B5EA-3CFDA52BF370}">
      <dsp:nvSpPr>
        <dsp:cNvPr id="0" name=""/>
        <dsp:cNvSpPr/>
      </dsp:nvSpPr>
      <dsp:spPr>
        <a:xfrm>
          <a:off x="4376315" y="2031414"/>
          <a:ext cx="1762969" cy="881484"/>
        </a:xfrm>
        <a:prstGeom prst="roundRect">
          <a:avLst>
            <a:gd name="adj" fmla="val 10000"/>
          </a:avLst>
        </a:prstGeom>
        <a:solidFill>
          <a:schemeClr val="lt1"/>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205 principios aplicables</a:t>
          </a:r>
          <a:endParaRPr lang="es-ES" sz="1900" kern="1200" dirty="0"/>
        </a:p>
      </dsp:txBody>
      <dsp:txXfrm>
        <a:off x="4402133" y="2057232"/>
        <a:ext cx="1711333" cy="829848"/>
      </dsp:txXfrm>
    </dsp:sp>
    <dsp:sp modelId="{72185EAD-A973-46CC-97E9-CE23A15F38DD}">
      <dsp:nvSpPr>
        <dsp:cNvPr id="0" name=""/>
        <dsp:cNvSpPr/>
      </dsp:nvSpPr>
      <dsp:spPr>
        <a:xfrm>
          <a:off x="6139284" y="2458841"/>
          <a:ext cx="705187" cy="26630"/>
        </a:xfrm>
        <a:custGeom>
          <a:avLst/>
          <a:gdLst/>
          <a:ahLst/>
          <a:cxnLst/>
          <a:rect l="0" t="0" r="0" b="0"/>
          <a:pathLst>
            <a:path>
              <a:moveTo>
                <a:pt x="0" y="13315"/>
              </a:moveTo>
              <a:lnTo>
                <a:pt x="705187"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 sz="500" kern="1200"/>
        </a:p>
      </dsp:txBody>
      <dsp:txXfrm>
        <a:off x="6474248" y="2454527"/>
        <a:ext cx="35259" cy="35259"/>
      </dsp:txXfrm>
    </dsp:sp>
    <dsp:sp modelId="{B325A37C-D8D5-4CB2-8A15-6D8D46A046D0}">
      <dsp:nvSpPr>
        <dsp:cNvPr id="0" name=""/>
        <dsp:cNvSpPr/>
      </dsp:nvSpPr>
      <dsp:spPr>
        <a:xfrm>
          <a:off x="6844472" y="2031414"/>
          <a:ext cx="1762969" cy="881484"/>
        </a:xfrm>
        <a:prstGeom prst="roundRect">
          <a:avLst>
            <a:gd name="adj" fmla="val 10000"/>
          </a:avLst>
        </a:prstGeom>
        <a:solidFill>
          <a:schemeClr val="lt1"/>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Art. 2 + </a:t>
          </a:r>
          <a:r>
            <a:rPr lang="es-ES" sz="1900" kern="1200" dirty="0" err="1" smtClean="0"/>
            <a:t>ppios</a:t>
          </a:r>
          <a:r>
            <a:rPr lang="es-ES" sz="1900" kern="1200" dirty="0" smtClean="0"/>
            <a:t> consumo</a:t>
          </a:r>
          <a:endParaRPr lang="es-ES" sz="1900" kern="1200" dirty="0"/>
        </a:p>
      </dsp:txBody>
      <dsp:txXfrm>
        <a:off x="6870290" y="2057232"/>
        <a:ext cx="1711333" cy="829848"/>
      </dsp:txXfrm>
    </dsp:sp>
    <dsp:sp modelId="{32F1ADD1-9D81-463D-85C9-75B5B6162D09}">
      <dsp:nvSpPr>
        <dsp:cNvPr id="0" name=""/>
        <dsp:cNvSpPr/>
      </dsp:nvSpPr>
      <dsp:spPr>
        <a:xfrm rot="714808">
          <a:off x="2606221" y="3287856"/>
          <a:ext cx="1789364" cy="26630"/>
        </a:xfrm>
        <a:custGeom>
          <a:avLst/>
          <a:gdLst/>
          <a:ahLst/>
          <a:cxnLst/>
          <a:rect l="0" t="0" r="0" b="0"/>
          <a:pathLst>
            <a:path>
              <a:moveTo>
                <a:pt x="0" y="13315"/>
              </a:moveTo>
              <a:lnTo>
                <a:pt x="1789364"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ES" sz="600" kern="1200"/>
        </a:p>
      </dsp:txBody>
      <dsp:txXfrm>
        <a:off x="3456169" y="3256437"/>
        <a:ext cx="89468" cy="89468"/>
      </dsp:txXfrm>
    </dsp:sp>
    <dsp:sp modelId="{92CFD490-F333-44A5-896C-2912A4473001}">
      <dsp:nvSpPr>
        <dsp:cNvPr id="0" name=""/>
        <dsp:cNvSpPr/>
      </dsp:nvSpPr>
      <dsp:spPr>
        <a:xfrm>
          <a:off x="4376315" y="3045122"/>
          <a:ext cx="1762969" cy="881484"/>
        </a:xfrm>
        <a:prstGeom prst="roundRect">
          <a:avLst>
            <a:gd name="adj" fmla="val 10000"/>
          </a:avLst>
        </a:prstGeom>
        <a:solidFill>
          <a:schemeClr val="lt1"/>
        </a:solidFill>
        <a:ln w="12700" cap="flat" cmpd="sng" algn="ctr">
          <a:solidFill>
            <a:schemeClr val="accent4"/>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206 normas del proceso de consumo</a:t>
          </a:r>
          <a:endParaRPr lang="es-ES" sz="1900" kern="1200" dirty="0"/>
        </a:p>
      </dsp:txBody>
      <dsp:txXfrm>
        <a:off x="4402133" y="3070940"/>
        <a:ext cx="1711333" cy="829848"/>
      </dsp:txXfrm>
    </dsp:sp>
    <dsp:sp modelId="{4D430F39-3061-4895-AB38-ED1B00B1B7AD}">
      <dsp:nvSpPr>
        <dsp:cNvPr id="0" name=""/>
        <dsp:cNvSpPr/>
      </dsp:nvSpPr>
      <dsp:spPr>
        <a:xfrm rot="2298456">
          <a:off x="2385295" y="3794709"/>
          <a:ext cx="2231216" cy="26630"/>
        </a:xfrm>
        <a:custGeom>
          <a:avLst/>
          <a:gdLst/>
          <a:ahLst/>
          <a:cxnLst/>
          <a:rect l="0" t="0" r="0" b="0"/>
          <a:pathLst>
            <a:path>
              <a:moveTo>
                <a:pt x="0" y="13315"/>
              </a:moveTo>
              <a:lnTo>
                <a:pt x="2231216"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s-ES" sz="700" kern="1200"/>
        </a:p>
      </dsp:txBody>
      <dsp:txXfrm>
        <a:off x="3445123" y="3752244"/>
        <a:ext cx="111560" cy="111560"/>
      </dsp:txXfrm>
    </dsp:sp>
    <dsp:sp modelId="{FA663574-26F6-449A-A929-502358082C9A}">
      <dsp:nvSpPr>
        <dsp:cNvPr id="0" name=""/>
        <dsp:cNvSpPr/>
      </dsp:nvSpPr>
      <dsp:spPr>
        <a:xfrm>
          <a:off x="4376315" y="4058829"/>
          <a:ext cx="1762969" cy="881484"/>
        </a:xfrm>
        <a:prstGeom prst="roundRect">
          <a:avLst>
            <a:gd name="adj" fmla="val 10000"/>
          </a:avLst>
        </a:prstGeom>
        <a:solidFill>
          <a:schemeClr val="lt1"/>
        </a:solidFill>
        <a:ln w="12700" cap="flat" cmpd="sng" algn="ctr">
          <a:solidFill>
            <a:schemeClr val="accent6"/>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207 prueba</a:t>
          </a:r>
          <a:endParaRPr lang="es-ES" sz="1900" kern="1200" dirty="0"/>
        </a:p>
      </dsp:txBody>
      <dsp:txXfrm>
        <a:off x="4402133" y="4084647"/>
        <a:ext cx="1711333" cy="829848"/>
      </dsp:txXfrm>
    </dsp:sp>
    <dsp:sp modelId="{E60A26B8-F277-48AC-9034-B41EF37DEC1D}">
      <dsp:nvSpPr>
        <dsp:cNvPr id="0" name=""/>
        <dsp:cNvSpPr/>
      </dsp:nvSpPr>
      <dsp:spPr>
        <a:xfrm rot="19457599">
          <a:off x="6057657" y="4232829"/>
          <a:ext cx="868441" cy="26630"/>
        </a:xfrm>
        <a:custGeom>
          <a:avLst/>
          <a:gdLst/>
          <a:ahLst/>
          <a:cxnLst/>
          <a:rect l="0" t="0" r="0" b="0"/>
          <a:pathLst>
            <a:path>
              <a:moveTo>
                <a:pt x="0" y="13315"/>
              </a:moveTo>
              <a:lnTo>
                <a:pt x="868441"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 sz="500" kern="1200"/>
        </a:p>
      </dsp:txBody>
      <dsp:txXfrm>
        <a:off x="6470167" y="4224434"/>
        <a:ext cx="43422" cy="43422"/>
      </dsp:txXfrm>
    </dsp:sp>
    <dsp:sp modelId="{94837BB3-BD33-44B8-8AAA-802D2EEDF6BE}">
      <dsp:nvSpPr>
        <dsp:cNvPr id="0" name=""/>
        <dsp:cNvSpPr/>
      </dsp:nvSpPr>
      <dsp:spPr>
        <a:xfrm>
          <a:off x="6844472" y="3551976"/>
          <a:ext cx="1762969" cy="881484"/>
        </a:xfrm>
        <a:prstGeom prst="roundRect">
          <a:avLst>
            <a:gd name="adj" fmla="val 10000"/>
          </a:avLst>
        </a:prstGeom>
        <a:solidFill>
          <a:schemeClr val="lt1"/>
        </a:solidFill>
        <a:ln w="12700" cap="flat" cmpd="sng" algn="ctr">
          <a:solidFill>
            <a:schemeClr val="accent6"/>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carga</a:t>
          </a:r>
          <a:endParaRPr lang="es-ES" sz="1900" kern="1200" dirty="0"/>
        </a:p>
      </dsp:txBody>
      <dsp:txXfrm>
        <a:off x="6870290" y="3577794"/>
        <a:ext cx="1711333" cy="829848"/>
      </dsp:txXfrm>
    </dsp:sp>
    <dsp:sp modelId="{A88EB66B-C779-4109-90E4-DDC711B34167}">
      <dsp:nvSpPr>
        <dsp:cNvPr id="0" name=""/>
        <dsp:cNvSpPr/>
      </dsp:nvSpPr>
      <dsp:spPr>
        <a:xfrm rot="2142401">
          <a:off x="6057657" y="4739683"/>
          <a:ext cx="868441" cy="26630"/>
        </a:xfrm>
        <a:custGeom>
          <a:avLst/>
          <a:gdLst/>
          <a:ahLst/>
          <a:cxnLst/>
          <a:rect l="0" t="0" r="0" b="0"/>
          <a:pathLst>
            <a:path>
              <a:moveTo>
                <a:pt x="0" y="13315"/>
              </a:moveTo>
              <a:lnTo>
                <a:pt x="868441"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 sz="500" kern="1200"/>
        </a:p>
      </dsp:txBody>
      <dsp:txXfrm>
        <a:off x="6470167" y="4731287"/>
        <a:ext cx="43422" cy="43422"/>
      </dsp:txXfrm>
    </dsp:sp>
    <dsp:sp modelId="{A1D9DE3B-FAAB-48A4-810F-F72A00B33F84}">
      <dsp:nvSpPr>
        <dsp:cNvPr id="0" name=""/>
        <dsp:cNvSpPr/>
      </dsp:nvSpPr>
      <dsp:spPr>
        <a:xfrm>
          <a:off x="6844472" y="4565683"/>
          <a:ext cx="1762969" cy="881484"/>
        </a:xfrm>
        <a:prstGeom prst="roundRect">
          <a:avLst>
            <a:gd name="adj" fmla="val 10000"/>
          </a:avLst>
        </a:prstGeom>
        <a:solidFill>
          <a:schemeClr val="lt1"/>
        </a:solidFill>
        <a:ln w="12700" cap="flat" cmpd="sng" algn="ctr">
          <a:solidFill>
            <a:schemeClr val="accent6"/>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valoración</a:t>
          </a:r>
          <a:endParaRPr lang="es-ES" sz="1900" kern="1200" dirty="0"/>
        </a:p>
      </dsp:txBody>
      <dsp:txXfrm>
        <a:off x="6870290" y="4591501"/>
        <a:ext cx="1711333" cy="829848"/>
      </dsp:txXfrm>
    </dsp:sp>
    <dsp:sp modelId="{3F38146C-7928-4DC6-B771-63233C4938E7}">
      <dsp:nvSpPr>
        <dsp:cNvPr id="0" name=""/>
        <dsp:cNvSpPr/>
      </dsp:nvSpPr>
      <dsp:spPr>
        <a:xfrm rot="3231150">
          <a:off x="2016818" y="4301563"/>
          <a:ext cx="2968170" cy="26630"/>
        </a:xfrm>
        <a:custGeom>
          <a:avLst/>
          <a:gdLst/>
          <a:ahLst/>
          <a:cxnLst/>
          <a:rect l="0" t="0" r="0" b="0"/>
          <a:pathLst>
            <a:path>
              <a:moveTo>
                <a:pt x="0" y="13315"/>
              </a:moveTo>
              <a:lnTo>
                <a:pt x="2968170"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s-ES" sz="1000" kern="1200"/>
        </a:p>
      </dsp:txBody>
      <dsp:txXfrm>
        <a:off x="3426699" y="4240674"/>
        <a:ext cx="148408" cy="148408"/>
      </dsp:txXfrm>
    </dsp:sp>
    <dsp:sp modelId="{90EA88AA-7031-4BF0-B55E-F6C9339D6767}">
      <dsp:nvSpPr>
        <dsp:cNvPr id="0" name=""/>
        <dsp:cNvSpPr/>
      </dsp:nvSpPr>
      <dsp:spPr>
        <a:xfrm>
          <a:off x="4376315" y="5072537"/>
          <a:ext cx="1762969" cy="881484"/>
        </a:xfrm>
        <a:prstGeom prst="roundRect">
          <a:avLst>
            <a:gd name="adj" fmla="val 10000"/>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ES" sz="1900" kern="1200" dirty="0" smtClean="0"/>
            <a:t>208 sanción por litigar sin razón valedera</a:t>
          </a:r>
          <a:endParaRPr lang="es-ES" sz="1900" kern="1200" dirty="0"/>
        </a:p>
      </dsp:txBody>
      <dsp:txXfrm>
        <a:off x="4402133" y="5098355"/>
        <a:ext cx="1711333" cy="8298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CAEF49-30C0-47D2-BCDF-65CCF93C3CF5}">
      <dsp:nvSpPr>
        <dsp:cNvPr id="0" name=""/>
        <dsp:cNvSpPr/>
      </dsp:nvSpPr>
      <dsp:spPr>
        <a:xfrm>
          <a:off x="0" y="34346"/>
          <a:ext cx="10367492" cy="772200"/>
        </a:xfrm>
        <a:prstGeom prst="roundRect">
          <a:avLst/>
        </a:prstGeom>
        <a:solidFill>
          <a:schemeClr val="accent2"/>
        </a:solidFill>
        <a:ln w="12700" cap="flat" cmpd="sng" algn="ctr">
          <a:solidFill>
            <a:schemeClr val="accent2">
              <a:shade val="50000"/>
            </a:schemeClr>
          </a:solidFill>
          <a:prstDash val="solid"/>
          <a:miter lim="800000"/>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s-AR" sz="3300" b="1" kern="1200" dirty="0" smtClean="0">
              <a:solidFill>
                <a:schemeClr val="accent5">
                  <a:lumMod val="25000"/>
                </a:schemeClr>
              </a:solidFill>
              <a:latin typeface="Georgia" panose="02040502050405020303" pitchFamily="18" charset="0"/>
            </a:rPr>
            <a:t>Postura restrictiva…</a:t>
          </a:r>
          <a:endParaRPr lang="es-AR" sz="3300" b="1" kern="1200" dirty="0">
            <a:solidFill>
              <a:schemeClr val="accent5">
                <a:lumMod val="25000"/>
              </a:schemeClr>
            </a:solidFill>
            <a:latin typeface="Georgia" panose="02040502050405020303" pitchFamily="18" charset="0"/>
          </a:endParaRPr>
        </a:p>
      </dsp:txBody>
      <dsp:txXfrm>
        <a:off x="37696" y="72042"/>
        <a:ext cx="10292100" cy="696808"/>
      </dsp:txXfrm>
    </dsp:sp>
    <dsp:sp modelId="{76A735D1-6776-4469-98DE-50D48BBEDD5C}">
      <dsp:nvSpPr>
        <dsp:cNvPr id="0" name=""/>
        <dsp:cNvSpPr/>
      </dsp:nvSpPr>
      <dsp:spPr>
        <a:xfrm>
          <a:off x="0" y="806546"/>
          <a:ext cx="10367492" cy="2322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168"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s-AR" sz="2600" b="1" kern="1200" dirty="0" smtClean="0">
              <a:latin typeface="+mn-lt"/>
              <a:ea typeface="Cambria Math" panose="02040503050406030204" pitchFamily="18" charset="0"/>
            </a:rPr>
            <a:t>Limita el ámbito de la gratuidad a la eximición de tasas, sellados de actuación y otros cargos, de modo que quede liberado al consumidor el acceso a la justicia. Empero, una vez que se encuentra habilitada gratuitamente la jurisdicción, el litigante queda sometido a los avatares del proceso, debiendo eventualmente cargar con el pago de las costas en caso de resultar vencido… </a:t>
          </a:r>
          <a:endParaRPr lang="es-AR" sz="2600" b="1" kern="1200" dirty="0">
            <a:latin typeface="+mn-lt"/>
            <a:ea typeface="Cambria Math" panose="02040503050406030204" pitchFamily="18" charset="0"/>
          </a:endParaRPr>
        </a:p>
      </dsp:txBody>
      <dsp:txXfrm>
        <a:off x="0" y="806546"/>
        <a:ext cx="10367492" cy="2322540"/>
      </dsp:txXfrm>
    </dsp:sp>
    <dsp:sp modelId="{A6704921-294A-4D18-B9E2-66A70917DE78}">
      <dsp:nvSpPr>
        <dsp:cNvPr id="0" name=""/>
        <dsp:cNvSpPr/>
      </dsp:nvSpPr>
      <dsp:spPr>
        <a:xfrm>
          <a:off x="0" y="3129086"/>
          <a:ext cx="10367492" cy="772200"/>
        </a:xfrm>
        <a:prstGeom prst="roundRect">
          <a:avLst/>
        </a:prstGeom>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w="6350" cap="flat" cmpd="sng" algn="ctr">
          <a:solidFill>
            <a:schemeClr val="accent6"/>
          </a:solidFill>
          <a:prstDash val="solid"/>
          <a:miter lim="800000"/>
        </a:ln>
        <a:effectLst/>
      </dsp:spPr>
      <dsp:style>
        <a:lnRef idx="1">
          <a:schemeClr val="accent6"/>
        </a:lnRef>
        <a:fillRef idx="3">
          <a:schemeClr val="accent6"/>
        </a:fillRef>
        <a:effectRef idx="2">
          <a:schemeClr val="accent6"/>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s-AR" sz="3300" b="1" kern="1200" dirty="0" smtClean="0">
              <a:solidFill>
                <a:schemeClr val="accent5">
                  <a:lumMod val="25000"/>
                </a:schemeClr>
              </a:solidFill>
              <a:latin typeface="Georgia" panose="02040502050405020303" pitchFamily="18" charset="0"/>
            </a:rPr>
            <a:t>Postura amplia…</a:t>
          </a:r>
          <a:endParaRPr lang="es-AR" sz="3300" b="1" kern="1200" dirty="0">
            <a:solidFill>
              <a:schemeClr val="accent5">
                <a:lumMod val="25000"/>
              </a:schemeClr>
            </a:solidFill>
            <a:latin typeface="Georgia" panose="02040502050405020303" pitchFamily="18" charset="0"/>
          </a:endParaRPr>
        </a:p>
      </dsp:txBody>
      <dsp:txXfrm>
        <a:off x="37696" y="3166782"/>
        <a:ext cx="10292100" cy="696808"/>
      </dsp:txXfrm>
    </dsp:sp>
    <dsp:sp modelId="{58D1BE22-2330-47ED-902F-09328E93CCDE}">
      <dsp:nvSpPr>
        <dsp:cNvPr id="0" name=""/>
        <dsp:cNvSpPr/>
      </dsp:nvSpPr>
      <dsp:spPr>
        <a:xfrm>
          <a:off x="0" y="3901286"/>
          <a:ext cx="10367492" cy="1536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168"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s-AR" sz="2600" b="1" kern="1200" dirty="0" smtClean="0">
              <a:latin typeface="Calibri" panose="020F0502020204030204" pitchFamily="34" charset="0"/>
              <a:cs typeface="Calibri" panose="020F0502020204030204" pitchFamily="34" charset="0"/>
            </a:rPr>
            <a:t>La justicia gratuita de la ley de Defensa del Consumidor (arts. 53 y 55 de la ley 24.240) posee los mismos alcances que el beneficio de litigar sin gastos. La gratuidad no se agota en la tasa de justicia y sellados de actuación sino que comprende también a las costas del proceso…</a:t>
          </a:r>
          <a:endParaRPr lang="es-AR" sz="2600" b="1" kern="1200" dirty="0">
            <a:latin typeface="Calibri" panose="020F0502020204030204" pitchFamily="34" charset="0"/>
            <a:cs typeface="Calibri" panose="020F0502020204030204" pitchFamily="34" charset="0"/>
          </a:endParaRPr>
        </a:p>
      </dsp:txBody>
      <dsp:txXfrm>
        <a:off x="0" y="3901286"/>
        <a:ext cx="10367492" cy="153697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E57F93-4968-4243-A781-CD08A6A509F2}">
      <dsp:nvSpPr>
        <dsp:cNvPr id="0" name=""/>
        <dsp:cNvSpPr/>
      </dsp:nvSpPr>
      <dsp:spPr>
        <a:xfrm>
          <a:off x="0" y="678"/>
          <a:ext cx="105156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B868FC-176A-48E9-952F-52069D23B597}">
      <dsp:nvSpPr>
        <dsp:cNvPr id="0" name=""/>
        <dsp:cNvSpPr/>
      </dsp:nvSpPr>
      <dsp:spPr>
        <a:xfrm>
          <a:off x="0" y="678"/>
          <a:ext cx="10515600" cy="79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los consumidores y usuarios gozan del beneficio de justicia gratuita por el sólo hecho de ser consumidores o usuarios.</a:t>
          </a:r>
          <a:endParaRPr lang="es-ES" sz="2200" kern="1200"/>
        </a:p>
      </dsp:txBody>
      <dsp:txXfrm>
        <a:off x="0" y="678"/>
        <a:ext cx="10515600" cy="793917"/>
      </dsp:txXfrm>
    </dsp:sp>
    <dsp:sp modelId="{005A76F6-79AA-46C5-BDC7-F6780651A871}">
      <dsp:nvSpPr>
        <dsp:cNvPr id="0" name=""/>
        <dsp:cNvSpPr/>
      </dsp:nvSpPr>
      <dsp:spPr>
        <a:xfrm>
          <a:off x="0" y="794595"/>
          <a:ext cx="105156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324BEA-6D34-46EF-933C-2B40605BCA61}">
      <dsp:nvSpPr>
        <dsp:cNvPr id="0" name=""/>
        <dsp:cNvSpPr/>
      </dsp:nvSpPr>
      <dsp:spPr>
        <a:xfrm>
          <a:off x="0" y="794595"/>
          <a:ext cx="10515600" cy="79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No es necesario iniciar un incidente de beneficio de litigar sin gastos.</a:t>
          </a:r>
          <a:endParaRPr lang="es-ES" sz="2200" kern="1200"/>
        </a:p>
      </dsp:txBody>
      <dsp:txXfrm>
        <a:off x="0" y="794595"/>
        <a:ext cx="10515600" cy="793917"/>
      </dsp:txXfrm>
    </dsp:sp>
    <dsp:sp modelId="{86ED8AE2-0B65-463A-AC6D-2290C42D1232}">
      <dsp:nvSpPr>
        <dsp:cNvPr id="0" name=""/>
        <dsp:cNvSpPr/>
      </dsp:nvSpPr>
      <dsp:spPr>
        <a:xfrm>
          <a:off x="0" y="1588512"/>
          <a:ext cx="105156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B02C84-F2FA-4CA7-99C3-98C8CE10B324}">
      <dsp:nvSpPr>
        <dsp:cNvPr id="0" name=""/>
        <dsp:cNvSpPr/>
      </dsp:nvSpPr>
      <dsp:spPr>
        <a:xfrm>
          <a:off x="0" y="1588512"/>
          <a:ext cx="10515600" cy="79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Alcances: arts. 96, 97 y 98 CPC.</a:t>
          </a:r>
          <a:endParaRPr lang="es-ES" sz="2200" kern="1200"/>
        </a:p>
      </dsp:txBody>
      <dsp:txXfrm>
        <a:off x="0" y="1588512"/>
        <a:ext cx="10515600" cy="793917"/>
      </dsp:txXfrm>
    </dsp:sp>
    <dsp:sp modelId="{841E880E-80DC-40D2-91D9-509B8B2DB718}">
      <dsp:nvSpPr>
        <dsp:cNvPr id="0" name=""/>
        <dsp:cNvSpPr/>
      </dsp:nvSpPr>
      <dsp:spPr>
        <a:xfrm>
          <a:off x="0" y="2382429"/>
          <a:ext cx="105156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3D5AA4-1594-4601-9835-5531D6C44DA2}">
      <dsp:nvSpPr>
        <dsp:cNvPr id="0" name=""/>
        <dsp:cNvSpPr/>
      </dsp:nvSpPr>
      <dsp:spPr>
        <a:xfrm>
          <a:off x="0" y="2382429"/>
          <a:ext cx="10515600" cy="79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Alcanza los honorarios profesionales:  gran discusión.</a:t>
          </a:r>
          <a:endParaRPr lang="es-ES" sz="2200" kern="1200"/>
        </a:p>
      </dsp:txBody>
      <dsp:txXfrm>
        <a:off x="0" y="2382429"/>
        <a:ext cx="10515600" cy="793917"/>
      </dsp:txXfrm>
    </dsp:sp>
    <dsp:sp modelId="{CDBD1A4D-B873-4A84-BBC9-23F96D4E20B0}">
      <dsp:nvSpPr>
        <dsp:cNvPr id="0" name=""/>
        <dsp:cNvSpPr/>
      </dsp:nvSpPr>
      <dsp:spPr>
        <a:xfrm>
          <a:off x="0" y="3176347"/>
          <a:ext cx="105156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A7D0EF-FE93-4DDF-98B6-BE353DA87A02}">
      <dsp:nvSpPr>
        <dsp:cNvPr id="0" name=""/>
        <dsp:cNvSpPr/>
      </dsp:nvSpPr>
      <dsp:spPr>
        <a:xfrm>
          <a:off x="0" y="3176347"/>
          <a:ext cx="10515600" cy="79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Provincia: no se ha suscitado discusión.</a:t>
          </a:r>
          <a:endParaRPr lang="es-ES" sz="2200" kern="1200"/>
        </a:p>
      </dsp:txBody>
      <dsp:txXfrm>
        <a:off x="0" y="3176347"/>
        <a:ext cx="10515600" cy="793917"/>
      </dsp:txXfrm>
    </dsp:sp>
    <dsp:sp modelId="{53A99C4A-1258-4925-89FB-5DB3DBFABD3B}">
      <dsp:nvSpPr>
        <dsp:cNvPr id="0" name=""/>
        <dsp:cNvSpPr/>
      </dsp:nvSpPr>
      <dsp:spPr>
        <a:xfrm>
          <a:off x="0" y="3970264"/>
          <a:ext cx="105156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A62868-17EE-446D-92A1-E957C8D97F12}">
      <dsp:nvSpPr>
        <dsp:cNvPr id="0" name=""/>
        <dsp:cNvSpPr/>
      </dsp:nvSpPr>
      <dsp:spPr>
        <a:xfrm>
          <a:off x="0" y="3970264"/>
          <a:ext cx="10515600" cy="79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Escasos pronunciamientos judiciales.</a:t>
          </a:r>
          <a:endParaRPr lang="es-ES" sz="2200" kern="1200"/>
        </a:p>
      </dsp:txBody>
      <dsp:txXfrm>
        <a:off x="0" y="3970264"/>
        <a:ext cx="10515600" cy="793917"/>
      </dsp:txXfrm>
    </dsp:sp>
    <dsp:sp modelId="{37398214-C39F-47B6-95A2-BBBF8D351096}">
      <dsp:nvSpPr>
        <dsp:cNvPr id="0" name=""/>
        <dsp:cNvSpPr/>
      </dsp:nvSpPr>
      <dsp:spPr>
        <a:xfrm>
          <a:off x="0" y="4764181"/>
          <a:ext cx="105156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5BE40D-F622-42EB-BEC5-5E23AFDD9EEF}">
      <dsp:nvSpPr>
        <dsp:cNvPr id="0" name=""/>
        <dsp:cNvSpPr/>
      </dsp:nvSpPr>
      <dsp:spPr>
        <a:xfrm>
          <a:off x="0" y="4764181"/>
          <a:ext cx="10515600" cy="79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dirty="0" smtClean="0"/>
            <a:t>ley 6856. </a:t>
          </a:r>
          <a:endParaRPr lang="es-ES" sz="2200" kern="1200" dirty="0"/>
        </a:p>
      </dsp:txBody>
      <dsp:txXfrm>
        <a:off x="0" y="4764181"/>
        <a:ext cx="10515600" cy="79391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CD453-3C9A-4F72-915D-B390A030095E}">
      <dsp:nvSpPr>
        <dsp:cNvPr id="0" name=""/>
        <dsp:cNvSpPr/>
      </dsp:nvSpPr>
      <dsp:spPr>
        <a:xfrm>
          <a:off x="0" y="97826"/>
          <a:ext cx="10515600" cy="225707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s-ES" sz="2200" kern="1200" smtClean="0"/>
            <a:t>“La aplicación lisa y llana del principio chiovendano de la derrota cuando se está ante la presencia de una relación de consumo, contraría no solo la letra de la ley que establece en su art. 53 la gratuidad de recurrir a la justicia, sino los objetivos que tuvo en miras el dictado de la norma a fin de proteger al más débil de dicha relación consumeril.” </a:t>
          </a:r>
          <a:endParaRPr lang="es-ES" sz="2200" kern="1200"/>
        </a:p>
      </dsp:txBody>
      <dsp:txXfrm>
        <a:off x="110181" y="208007"/>
        <a:ext cx="10295238" cy="2036714"/>
      </dsp:txXfrm>
    </dsp:sp>
    <dsp:sp modelId="{CCB529A9-E0A3-40C3-A2E8-EA9C288AEC76}">
      <dsp:nvSpPr>
        <dsp:cNvPr id="0" name=""/>
        <dsp:cNvSpPr/>
      </dsp:nvSpPr>
      <dsp:spPr>
        <a:xfrm>
          <a:off x="0" y="2418263"/>
          <a:ext cx="10515600" cy="225707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s-ES" sz="2200" kern="1200" smtClean="0"/>
            <a:t>“En consecuencia la consagración del "beneficio de justicia gratuita", no debe tener otra interpretación que la irrestricta gratuidad no solo del acceso a la jurisdicción sino a la liberación de toda costa del proceso en caso de que el consumidor resulte vencido en el litigio”(C3aCiv., Com., Minas, Paz y Trib. Mendoza, 2014/02/04, Segovia, Carmen c. Jumbo Retail Argentina S.A. s/ d. y p., LLGRAN CUYO 2014 (mayo), 425, RCyS 2014-IX , 206,  AR/JUR/210/2014 ). </a:t>
          </a:r>
          <a:endParaRPr lang="es-ES" sz="2200" kern="1200"/>
        </a:p>
      </dsp:txBody>
      <dsp:txXfrm>
        <a:off x="110181" y="2528444"/>
        <a:ext cx="10295238" cy="203671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57D3C6-96F4-49F1-846D-977E471B367A}" type="datetimeFigureOut">
              <a:rPr lang="es-ES" smtClean="0"/>
              <a:t>05/11/2017</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F27ECC-5A3C-4E2B-9D35-D8868BCE98D4}" type="slidenum">
              <a:rPr lang="es-ES" smtClean="0"/>
              <a:t>‹Nº›</a:t>
            </a:fld>
            <a:endParaRPr lang="es-ES"/>
          </a:p>
        </p:txBody>
      </p:sp>
    </p:spTree>
    <p:extLst>
      <p:ext uri="{BB962C8B-B14F-4D97-AF65-F5344CB8AC3E}">
        <p14:creationId xmlns:p14="http://schemas.microsoft.com/office/powerpoint/2010/main" val="378218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2CCC1F4E-F5DA-4220-B734-7F7CD463604C}" type="datetimeFigureOut">
              <a:rPr lang="es-ES" smtClean="0"/>
              <a:t>05/11/2017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494764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CCC1F4E-F5DA-4220-B734-7F7CD463604C}" type="datetimeFigureOut">
              <a:rPr lang="es-ES" smtClean="0"/>
              <a:t>05/11/2017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1453809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CCC1F4E-F5DA-4220-B734-7F7CD463604C}" type="datetimeFigureOut">
              <a:rPr lang="es-ES" smtClean="0"/>
              <a:t>05/11/2017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883030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CCC1F4E-F5DA-4220-B734-7F7CD463604C}" type="datetimeFigureOut">
              <a:rPr lang="es-ES" smtClean="0"/>
              <a:t>05/11/2017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2521265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2CCC1F4E-F5DA-4220-B734-7F7CD463604C}" type="datetimeFigureOut">
              <a:rPr lang="es-ES" smtClean="0"/>
              <a:t>05/11/2017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2947493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2CCC1F4E-F5DA-4220-B734-7F7CD463604C}" type="datetimeFigureOut">
              <a:rPr lang="es-ES" smtClean="0"/>
              <a:t>05/11/2017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3853887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2CCC1F4E-F5DA-4220-B734-7F7CD463604C}" type="datetimeFigureOut">
              <a:rPr lang="es-ES" smtClean="0"/>
              <a:t>05/11/2017</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1766449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2CCC1F4E-F5DA-4220-B734-7F7CD463604C}" type="datetimeFigureOut">
              <a:rPr lang="es-ES" smtClean="0"/>
              <a:t>05/11/2017</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2947614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CCC1F4E-F5DA-4220-B734-7F7CD463604C}" type="datetimeFigureOut">
              <a:rPr lang="es-ES" smtClean="0"/>
              <a:t>05/11/2017</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182326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CCC1F4E-F5DA-4220-B734-7F7CD463604C}" type="datetimeFigureOut">
              <a:rPr lang="es-ES" smtClean="0"/>
              <a:t>05/11/2017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3718242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CCC1F4E-F5DA-4220-B734-7F7CD463604C}" type="datetimeFigureOut">
              <a:rPr lang="es-ES" smtClean="0"/>
              <a:t>05/11/2017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835CF36-ACBD-4AD6-ACE9-BE1FA68A7259}" type="slidenum">
              <a:rPr lang="es-ES" smtClean="0"/>
              <a:t>‹Nº›</a:t>
            </a:fld>
            <a:endParaRPr lang="es-ES"/>
          </a:p>
        </p:txBody>
      </p:sp>
    </p:spTree>
    <p:extLst>
      <p:ext uri="{BB962C8B-B14F-4D97-AF65-F5344CB8AC3E}">
        <p14:creationId xmlns:p14="http://schemas.microsoft.com/office/powerpoint/2010/main" val="3078482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CC1F4E-F5DA-4220-B734-7F7CD463604C}" type="datetimeFigureOut">
              <a:rPr lang="es-ES" smtClean="0"/>
              <a:t>05/11/2017</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5CF36-ACBD-4AD6-ACE9-BE1FA68A7259}" type="slidenum">
              <a:rPr lang="es-ES" smtClean="0"/>
              <a:t>‹Nº›</a:t>
            </a:fld>
            <a:endParaRPr lang="es-ES"/>
          </a:p>
        </p:txBody>
      </p:sp>
    </p:spTree>
    <p:extLst>
      <p:ext uri="{BB962C8B-B14F-4D97-AF65-F5344CB8AC3E}">
        <p14:creationId xmlns:p14="http://schemas.microsoft.com/office/powerpoint/2010/main" val="818960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2.xml"/><Relationship Id="rId7" Type="http://schemas.openxmlformats.org/officeDocument/2006/relationships/image" Target="../media/image5.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7933387" y="2691685"/>
            <a:ext cx="4168462" cy="4043965"/>
          </a:xfrm>
          <a:prstGeom prst="rect">
            <a:avLst/>
          </a:prstGeom>
        </p:spPr>
      </p:pic>
      <p:sp>
        <p:nvSpPr>
          <p:cNvPr id="2" name="Título 1"/>
          <p:cNvSpPr>
            <a:spLocks noGrp="1"/>
          </p:cNvSpPr>
          <p:nvPr>
            <p:ph type="ctrTitle"/>
          </p:nvPr>
        </p:nvSpPr>
        <p:spPr>
          <a:xfrm>
            <a:off x="1232078" y="1430642"/>
            <a:ext cx="9144000" cy="2387600"/>
          </a:xfrm>
        </p:spPr>
        <p:txBody>
          <a:bodyPr>
            <a:noAutofit/>
          </a:bodyPr>
          <a:lstStyle/>
          <a:p>
            <a:r>
              <a:rPr lang="es-ES" sz="4400" b="1" dirty="0" smtClean="0">
                <a:solidFill>
                  <a:srgbClr val="FF0000"/>
                </a:solidFill>
              </a:rPr>
              <a:t>LIBRO SEGUNDO. </a:t>
            </a:r>
            <a:br>
              <a:rPr lang="es-ES" sz="4400" b="1" dirty="0" smtClean="0">
                <a:solidFill>
                  <a:srgbClr val="FF0000"/>
                </a:solidFill>
              </a:rPr>
            </a:br>
            <a:r>
              <a:rPr lang="es-ES" sz="4400" b="1" dirty="0" smtClean="0">
                <a:solidFill>
                  <a:srgbClr val="FF0000"/>
                </a:solidFill>
              </a:rPr>
              <a:t>DE LOS PROCESOS TÍPICOS COMUNES</a:t>
            </a:r>
            <a:br>
              <a:rPr lang="es-ES" sz="4400" b="1" dirty="0" smtClean="0">
                <a:solidFill>
                  <a:srgbClr val="FF0000"/>
                </a:solidFill>
              </a:rPr>
            </a:br>
            <a:r>
              <a:rPr lang="es-ES" sz="4400" b="1" dirty="0" smtClean="0">
                <a:solidFill>
                  <a:srgbClr val="FF0000"/>
                </a:solidFill>
              </a:rPr>
              <a:t>TÍTULO II</a:t>
            </a:r>
            <a:br>
              <a:rPr lang="es-ES" sz="4400" b="1" dirty="0" smtClean="0">
                <a:solidFill>
                  <a:srgbClr val="FF0000"/>
                </a:solidFill>
              </a:rPr>
            </a:br>
            <a:r>
              <a:rPr lang="es-ES" sz="4400" b="1" dirty="0" smtClean="0">
                <a:solidFill>
                  <a:srgbClr val="FF0000"/>
                </a:solidFill>
              </a:rPr>
              <a:t>PROCESOS DE CONOCIMIENTOS ESPECIALES</a:t>
            </a:r>
            <a:endParaRPr lang="es-ES" sz="4400" b="1" dirty="0">
              <a:solidFill>
                <a:srgbClr val="FF0000"/>
              </a:solidFill>
            </a:endParaRPr>
          </a:p>
        </p:txBody>
      </p:sp>
      <p:sp>
        <p:nvSpPr>
          <p:cNvPr id="3" name="Subtítulo 2"/>
          <p:cNvSpPr>
            <a:spLocks noGrp="1"/>
          </p:cNvSpPr>
          <p:nvPr>
            <p:ph type="subTitle" idx="1"/>
          </p:nvPr>
        </p:nvSpPr>
        <p:spPr>
          <a:xfrm>
            <a:off x="1498242" y="4449065"/>
            <a:ext cx="9144000" cy="1655762"/>
          </a:xfrm>
        </p:spPr>
        <p:txBody>
          <a:bodyPr>
            <a:normAutofit lnSpcReduction="10000"/>
          </a:bodyPr>
          <a:lstStyle/>
          <a:p>
            <a:r>
              <a:rPr lang="es-ES" b="1" u="sng" dirty="0" smtClean="0">
                <a:solidFill>
                  <a:srgbClr val="002060"/>
                </a:solidFill>
              </a:rPr>
              <a:t>CAPÍTULO I</a:t>
            </a:r>
          </a:p>
          <a:p>
            <a:r>
              <a:rPr lang="es-ES" b="1" u="sng" dirty="0" smtClean="0">
                <a:solidFill>
                  <a:srgbClr val="002060"/>
                </a:solidFill>
              </a:rPr>
              <a:t>PROCESOS DE CONSUMO </a:t>
            </a:r>
          </a:p>
          <a:p>
            <a:r>
              <a:rPr lang="es-ES" b="1" u="sng" dirty="0" smtClean="0">
                <a:solidFill>
                  <a:srgbClr val="002060"/>
                </a:solidFill>
              </a:rPr>
              <a:t>DE MAYOR CUANTÍA</a:t>
            </a:r>
          </a:p>
          <a:p>
            <a:r>
              <a:rPr lang="es-ES" b="1" u="sng" dirty="0" smtClean="0">
                <a:solidFill>
                  <a:srgbClr val="002060"/>
                </a:solidFill>
              </a:rPr>
              <a:t>(ARTS. 204 a 208 </a:t>
            </a:r>
            <a:r>
              <a:rPr lang="es-ES" b="1" u="sng" dirty="0" err="1" smtClean="0">
                <a:solidFill>
                  <a:srgbClr val="002060"/>
                </a:solidFill>
              </a:rPr>
              <a:t>CPCCyT</a:t>
            </a:r>
            <a:r>
              <a:rPr lang="es-ES" b="1" u="sng" dirty="0" smtClean="0">
                <a:solidFill>
                  <a:srgbClr val="002060"/>
                </a:solidFill>
              </a:rPr>
              <a:t>)</a:t>
            </a:r>
            <a:endParaRPr lang="es-ES" b="1" u="sng" dirty="0">
              <a:solidFill>
                <a:srgbClr val="002060"/>
              </a:solidFill>
            </a:endParaRPr>
          </a:p>
        </p:txBody>
      </p:sp>
    </p:spTree>
    <p:extLst>
      <p:ext uri="{BB962C8B-B14F-4D97-AF65-F5344CB8AC3E}">
        <p14:creationId xmlns:p14="http://schemas.microsoft.com/office/powerpoint/2010/main" val="1412280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smtClean="0"/>
              <a:t>competencia</a:t>
            </a:r>
            <a:endParaRPr lang="es-ES" dirty="0"/>
          </a:p>
        </p:txBody>
      </p:sp>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28387228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38200" y="695459"/>
            <a:ext cx="10515600" cy="5481504"/>
          </a:xfrm>
        </p:spPr>
        <p:txBody>
          <a:bodyPr/>
          <a:lstStyle/>
          <a:p>
            <a:r>
              <a:rPr lang="es-ES" sz="3600" dirty="0"/>
              <a:t>Art. 5°- COMPETENCIA POR MATERIA.</a:t>
            </a:r>
          </a:p>
          <a:p>
            <a:r>
              <a:rPr lang="es-ES" sz="3600" dirty="0"/>
              <a:t>I - La competencia se determinará por </a:t>
            </a:r>
            <a:r>
              <a:rPr lang="es-ES" sz="3600" u="sng" dirty="0"/>
              <a:t>la </a:t>
            </a:r>
            <a:r>
              <a:rPr lang="es-ES" sz="3600" b="1" u="sng" dirty="0">
                <a:solidFill>
                  <a:srgbClr val="C00000"/>
                </a:solidFill>
              </a:rPr>
              <a:t>naturaleza</a:t>
            </a:r>
            <a:r>
              <a:rPr lang="es-ES" sz="3600" u="sng" dirty="0"/>
              <a:t> de las pretensiones deducidas en la demanda</a:t>
            </a:r>
            <a:r>
              <a:rPr lang="es-ES" sz="3600" dirty="0"/>
              <a:t> y no por las defensas opuestas por el demandado.</a:t>
            </a:r>
          </a:p>
          <a:p>
            <a:r>
              <a:rPr lang="es-ES" sz="3600" dirty="0"/>
              <a:t>A) Serán competentes los </a:t>
            </a:r>
            <a:r>
              <a:rPr lang="es-ES" sz="3600" u="sng" dirty="0">
                <a:solidFill>
                  <a:srgbClr val="FF0000"/>
                </a:solidFill>
              </a:rPr>
              <a:t>Jueces Civiles y Comerciales </a:t>
            </a:r>
            <a:r>
              <a:rPr lang="es-ES" sz="3600" u="sng" dirty="0"/>
              <a:t>de la Provincia para entender en las causas relacionadas con</a:t>
            </a:r>
            <a:r>
              <a:rPr lang="es-ES" sz="3600" dirty="0"/>
              <a:t>:</a:t>
            </a:r>
          </a:p>
          <a:p>
            <a:r>
              <a:rPr lang="es-ES" sz="3600" dirty="0"/>
              <a:t>4. Controversias sobre </a:t>
            </a:r>
            <a:r>
              <a:rPr lang="es-ES" sz="3600" b="1" u="sng" dirty="0">
                <a:solidFill>
                  <a:srgbClr val="7030A0"/>
                </a:solidFill>
              </a:rPr>
              <a:t>contratos de consumo</a:t>
            </a:r>
            <a:r>
              <a:rPr lang="es-ES" sz="3600" dirty="0"/>
              <a:t> que excedan del monto establecido en el Art. 7;</a:t>
            </a:r>
          </a:p>
          <a:p>
            <a:endParaRPr lang="es-ES" dirty="0"/>
          </a:p>
        </p:txBody>
      </p:sp>
      <p:sp>
        <p:nvSpPr>
          <p:cNvPr id="6" name="Flecha derecha 5"/>
          <p:cNvSpPr/>
          <p:nvPr/>
        </p:nvSpPr>
        <p:spPr>
          <a:xfrm rot="19316816">
            <a:off x="9243006" y="865479"/>
            <a:ext cx="599431" cy="402828"/>
          </a:xfrm>
          <a:prstGeom prst="rightArrow">
            <a:avLst>
              <a:gd name="adj1" fmla="val 7819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Elipse 6"/>
          <p:cNvSpPr/>
          <p:nvPr/>
        </p:nvSpPr>
        <p:spPr>
          <a:xfrm>
            <a:off x="9830972" y="-19319"/>
            <a:ext cx="1906073" cy="1429555"/>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rgbClr val="C00000"/>
                </a:solidFill>
              </a:rPr>
              <a:t>RELACION DE CONSUMO</a:t>
            </a:r>
            <a:endParaRPr lang="es-ES" b="1" dirty="0">
              <a:solidFill>
                <a:srgbClr val="C00000"/>
              </a:solidFill>
            </a:endParaRPr>
          </a:p>
        </p:txBody>
      </p:sp>
      <p:sp>
        <p:nvSpPr>
          <p:cNvPr id="8" name="Marcador de pie de página 7"/>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933575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631065"/>
            <a:ext cx="10515600" cy="5545898"/>
          </a:xfrm>
        </p:spPr>
        <p:txBody>
          <a:bodyPr/>
          <a:lstStyle/>
          <a:p>
            <a:r>
              <a:rPr lang="es-ES" sz="4000" dirty="0"/>
              <a:t>Art. 5°- COMPETENCIA POR MATERIA.</a:t>
            </a:r>
          </a:p>
          <a:p>
            <a:r>
              <a:rPr lang="es-ES" sz="4000" dirty="0"/>
              <a:t>I - La competencia se determinará por la naturaleza de las pretensiones deducidas en la demanda y no por las defensas opuestas por el demandado.</a:t>
            </a:r>
          </a:p>
          <a:p>
            <a:r>
              <a:rPr lang="es-ES" sz="4000" dirty="0"/>
              <a:t>B) Serán competentes </a:t>
            </a:r>
            <a:r>
              <a:rPr lang="es-ES" sz="4000" u="sng" dirty="0">
                <a:solidFill>
                  <a:srgbClr val="FF0000"/>
                </a:solidFill>
              </a:rPr>
              <a:t>los Jueces de Paz Letrados </a:t>
            </a:r>
            <a:r>
              <a:rPr lang="es-ES" sz="4000" dirty="0"/>
              <a:t>de la Provincia, para entender en las causas:</a:t>
            </a:r>
          </a:p>
          <a:p>
            <a:r>
              <a:rPr lang="es-ES" sz="4000" dirty="0"/>
              <a:t>5. Controversias sobre </a:t>
            </a:r>
            <a:r>
              <a:rPr lang="es-ES" sz="4000" u="sng" dirty="0">
                <a:solidFill>
                  <a:srgbClr val="7030A0"/>
                </a:solidFill>
              </a:rPr>
              <a:t>contratos de consumo </a:t>
            </a:r>
            <a:r>
              <a:rPr lang="es-ES" sz="4000" u="sng" dirty="0"/>
              <a:t>hasta el monto fijado en el Art. 7;</a:t>
            </a:r>
          </a:p>
          <a:p>
            <a:endParaRPr lang="es-ES" u="sng" dirty="0"/>
          </a:p>
        </p:txBody>
      </p:sp>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2629703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605307"/>
            <a:ext cx="10515600" cy="5571656"/>
          </a:xfrm>
        </p:spPr>
        <p:txBody>
          <a:bodyPr/>
          <a:lstStyle/>
          <a:p>
            <a:pPr marL="0" indent="0">
              <a:buNone/>
            </a:pPr>
            <a:endParaRPr lang="es-ES" dirty="0"/>
          </a:p>
        </p:txBody>
      </p:sp>
      <p:sp>
        <p:nvSpPr>
          <p:cNvPr id="6" name="3 Rectángulo"/>
          <p:cNvSpPr/>
          <p:nvPr/>
        </p:nvSpPr>
        <p:spPr>
          <a:xfrm>
            <a:off x="1287934" y="2196325"/>
            <a:ext cx="2758418" cy="2123658"/>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a:spAutoFit/>
          </a:bodyPr>
          <a:lstStyle/>
          <a:p>
            <a:pPr algn="ctr"/>
            <a:r>
              <a:rPr lang="es-ES" sz="6600" b="1" dirty="0">
                <a:ln w="10541" cmpd="sng">
                  <a:solidFill>
                    <a:schemeClr val="accent1">
                      <a:shade val="88000"/>
                      <a:satMod val="110000"/>
                    </a:schemeClr>
                  </a:solidFill>
                  <a:prstDash val="solid"/>
                </a:ln>
                <a:solidFill>
                  <a:srgbClr val="FF0000"/>
                </a:solidFill>
                <a:latin typeface="Georgia" panose="02040502050405020303" pitchFamily="18" charset="0"/>
              </a:rPr>
              <a:t>20 JUS</a:t>
            </a:r>
          </a:p>
        </p:txBody>
      </p:sp>
      <p:sp>
        <p:nvSpPr>
          <p:cNvPr id="10" name="Cruz 9"/>
          <p:cNvSpPr/>
          <p:nvPr/>
        </p:nvSpPr>
        <p:spPr>
          <a:xfrm>
            <a:off x="8783392" y="3316310"/>
            <a:ext cx="51515" cy="45719"/>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Elipse 10"/>
          <p:cNvSpPr/>
          <p:nvPr/>
        </p:nvSpPr>
        <p:spPr>
          <a:xfrm>
            <a:off x="5149490" y="858079"/>
            <a:ext cx="2086377" cy="1824764"/>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000" b="1" dirty="0" smtClean="0"/>
              <a:t>J. CIVIL</a:t>
            </a:r>
            <a:endParaRPr lang="es-ES" sz="4000" b="1" dirty="0"/>
          </a:p>
        </p:txBody>
      </p:sp>
      <p:sp>
        <p:nvSpPr>
          <p:cNvPr id="13" name="Menos 12"/>
          <p:cNvSpPr/>
          <p:nvPr/>
        </p:nvSpPr>
        <p:spPr>
          <a:xfrm>
            <a:off x="3950793" y="4414628"/>
            <a:ext cx="914400" cy="914400"/>
          </a:xfrm>
          <a:prstGeom prst="mathMinu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Más 13"/>
          <p:cNvSpPr/>
          <p:nvPr/>
        </p:nvSpPr>
        <p:spPr>
          <a:xfrm>
            <a:off x="3950793" y="1313261"/>
            <a:ext cx="914400" cy="914400"/>
          </a:xfrm>
          <a:prstGeom prst="mathPlus">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accent6">
                  <a:lumMod val="50000"/>
                </a:schemeClr>
              </a:solidFill>
            </a:endParaRPr>
          </a:p>
        </p:txBody>
      </p:sp>
      <p:sp>
        <p:nvSpPr>
          <p:cNvPr id="16" name="Elipse 15"/>
          <p:cNvSpPr/>
          <p:nvPr/>
        </p:nvSpPr>
        <p:spPr>
          <a:xfrm>
            <a:off x="5022332" y="3993500"/>
            <a:ext cx="2086377" cy="1674254"/>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smtClean="0"/>
              <a:t>J. PAZ LETRADA Y DEPARTAMENTAL</a:t>
            </a:r>
            <a:endParaRPr lang="es-ES" sz="2000" b="1" dirty="0"/>
          </a:p>
        </p:txBody>
      </p:sp>
      <p:sp>
        <p:nvSpPr>
          <p:cNvPr id="17" name="Menos 16"/>
          <p:cNvSpPr/>
          <p:nvPr/>
        </p:nvSpPr>
        <p:spPr>
          <a:xfrm>
            <a:off x="7132416" y="4620689"/>
            <a:ext cx="850757" cy="722267"/>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Rectángulo redondeado 17"/>
          <p:cNvSpPr/>
          <p:nvPr/>
        </p:nvSpPr>
        <p:spPr>
          <a:xfrm>
            <a:off x="8045748" y="4315597"/>
            <a:ext cx="1622738" cy="1112462"/>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PROCESO PEQUEÑA CAUSA</a:t>
            </a:r>
            <a:endParaRPr lang="es-ES" dirty="0"/>
          </a:p>
        </p:txBody>
      </p:sp>
      <p:sp>
        <p:nvSpPr>
          <p:cNvPr id="19" name="Rectángulo 18"/>
          <p:cNvSpPr/>
          <p:nvPr/>
        </p:nvSpPr>
        <p:spPr>
          <a:xfrm>
            <a:off x="9996953" y="4414628"/>
            <a:ext cx="1028379" cy="95586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1">
                    <a:lumMod val="20000"/>
                    <a:lumOff val="80000"/>
                  </a:schemeClr>
                </a:solidFill>
              </a:rPr>
              <a:t>3 JUS</a:t>
            </a:r>
            <a:endParaRPr lang="es-ES" b="1" dirty="0">
              <a:solidFill>
                <a:schemeClr val="accent1">
                  <a:lumMod val="20000"/>
                  <a:lumOff val="80000"/>
                </a:schemeClr>
              </a:solidFill>
            </a:endParaRPr>
          </a:p>
        </p:txBody>
      </p:sp>
      <p:sp>
        <p:nvSpPr>
          <p:cNvPr id="20" name="Flecha derecha 19"/>
          <p:cNvSpPr/>
          <p:nvPr/>
        </p:nvSpPr>
        <p:spPr>
          <a:xfrm>
            <a:off x="9668485" y="4742856"/>
            <a:ext cx="467187" cy="4779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Flecha derecha 20"/>
          <p:cNvSpPr/>
          <p:nvPr/>
        </p:nvSpPr>
        <p:spPr>
          <a:xfrm rot="19951758">
            <a:off x="7079776" y="3475849"/>
            <a:ext cx="1275008" cy="8313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Flecha derecha 21"/>
          <p:cNvSpPr/>
          <p:nvPr/>
        </p:nvSpPr>
        <p:spPr>
          <a:xfrm rot="3309213">
            <a:off x="7271087" y="1662167"/>
            <a:ext cx="1095363" cy="9768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3" name="Elipse 22"/>
          <p:cNvSpPr/>
          <p:nvPr/>
        </p:nvSpPr>
        <p:spPr>
          <a:xfrm>
            <a:off x="8211510" y="2259618"/>
            <a:ext cx="1636715" cy="9069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PROCESO MAYOR CUANTÍA</a:t>
            </a:r>
            <a:endParaRPr lang="es-ES" dirty="0"/>
          </a:p>
        </p:txBody>
      </p:sp>
      <p:sp>
        <p:nvSpPr>
          <p:cNvPr id="24" name="Elipse 23"/>
          <p:cNvSpPr/>
          <p:nvPr/>
        </p:nvSpPr>
        <p:spPr>
          <a:xfrm rot="20159167">
            <a:off x="9173247" y="3230190"/>
            <a:ext cx="1952627" cy="106892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PROCESO MENOR CUANTÍA</a:t>
            </a:r>
            <a:endParaRPr lang="es-ES" dirty="0"/>
          </a:p>
        </p:txBody>
      </p:sp>
      <p:sp>
        <p:nvSpPr>
          <p:cNvPr id="25" name="Rectángulo 24"/>
          <p:cNvSpPr/>
          <p:nvPr/>
        </p:nvSpPr>
        <p:spPr>
          <a:xfrm>
            <a:off x="10371738" y="2464251"/>
            <a:ext cx="904260" cy="8134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218 b</a:t>
            </a:r>
            <a:endParaRPr lang="es-ES" dirty="0"/>
          </a:p>
        </p:txBody>
      </p:sp>
      <p:sp>
        <p:nvSpPr>
          <p:cNvPr id="26" name="Marcador de pie de página 25"/>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1738108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Art. 5°- COMPETENCIA POR MATERIA</a:t>
            </a:r>
          </a:p>
        </p:txBody>
      </p:sp>
      <p:sp>
        <p:nvSpPr>
          <p:cNvPr id="3" name="Marcador de contenido 2"/>
          <p:cNvSpPr>
            <a:spLocks noGrp="1"/>
          </p:cNvSpPr>
          <p:nvPr>
            <p:ph idx="1"/>
          </p:nvPr>
        </p:nvSpPr>
        <p:spPr/>
        <p:txBody>
          <a:bodyPr/>
          <a:lstStyle/>
          <a:p>
            <a:r>
              <a:rPr lang="es-ES" dirty="0" smtClean="0"/>
              <a:t>APARTADO D: </a:t>
            </a:r>
            <a:r>
              <a:rPr lang="es-ES" u="sng" dirty="0" smtClean="0">
                <a:solidFill>
                  <a:srgbClr val="C00000"/>
                </a:solidFill>
              </a:rPr>
              <a:t>jueces de concursos o quiebras </a:t>
            </a:r>
            <a:r>
              <a:rPr lang="es-ES" dirty="0" smtClean="0"/>
              <a:t>para entender en …ley 24.522…. Así… fuero de atracción. También …. </a:t>
            </a:r>
            <a:r>
              <a:rPr lang="es-ES" sz="4400" b="1" dirty="0" smtClean="0">
                <a:solidFill>
                  <a:srgbClr val="C00000"/>
                </a:solidFill>
              </a:rPr>
              <a:t>EN LOS CONCURSOS DE PERSONAS FÍSICAS NO HUMANAS QUE NO REALICEN ACTIVIDAD REMUNERADA.</a:t>
            </a:r>
            <a:endParaRPr lang="es-ES" sz="4400" b="1" dirty="0">
              <a:solidFill>
                <a:srgbClr val="C00000"/>
              </a:solidFill>
            </a:endParaRPr>
          </a:p>
        </p:txBody>
      </p:sp>
      <p:sp>
        <p:nvSpPr>
          <p:cNvPr id="4" name="Marcador de pie de página 3"/>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908517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smtClean="0"/>
              <a:t>Competencia territorial</a:t>
            </a:r>
            <a:endParaRPr lang="es-ES" dirty="0"/>
          </a:p>
        </p:txBody>
      </p:sp>
      <p:sp>
        <p:nvSpPr>
          <p:cNvPr id="5" name="Marcador de texto 4"/>
          <p:cNvSpPr>
            <a:spLocks noGrp="1"/>
          </p:cNvSpPr>
          <p:nvPr>
            <p:ph type="body" idx="1"/>
          </p:nvPr>
        </p:nvSpPr>
        <p:spPr/>
        <p:txBody>
          <a:bodyPr/>
          <a:lstStyle/>
          <a:p>
            <a:endParaRPr lang="es-ES"/>
          </a:p>
        </p:txBody>
      </p:sp>
      <p:sp>
        <p:nvSpPr>
          <p:cNvPr id="6" name="Marcador de pie de página 5"/>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4188750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smtClean="0"/>
              <a:t>Art. 6 competencia territorial </a:t>
            </a:r>
            <a:endParaRPr lang="es-ES" dirty="0"/>
          </a:p>
        </p:txBody>
      </p:sp>
      <p:sp>
        <p:nvSpPr>
          <p:cNvPr id="5" name="Marcador de texto 4"/>
          <p:cNvSpPr>
            <a:spLocks noGrp="1"/>
          </p:cNvSpPr>
          <p:nvPr>
            <p:ph type="body" idx="1"/>
          </p:nvPr>
        </p:nvSpPr>
        <p:spPr/>
        <p:txBody>
          <a:bodyPr/>
          <a:lstStyle/>
          <a:p>
            <a:r>
              <a:rPr lang="es-ES" dirty="0" smtClean="0"/>
              <a:t>DOMICILIO DEL DEMANDADO</a:t>
            </a:r>
            <a:endParaRPr lang="es-ES" dirty="0"/>
          </a:p>
        </p:txBody>
      </p:sp>
      <p:sp>
        <p:nvSpPr>
          <p:cNvPr id="6" name="Marcador de contenido 5"/>
          <p:cNvSpPr>
            <a:spLocks noGrp="1"/>
          </p:cNvSpPr>
          <p:nvPr>
            <p:ph sz="half" idx="2"/>
          </p:nvPr>
        </p:nvSpPr>
        <p:spPr/>
        <p:txBody>
          <a:bodyPr>
            <a:normAutofit fontScale="77500" lnSpcReduction="20000"/>
          </a:bodyPr>
          <a:lstStyle/>
          <a:p>
            <a:r>
              <a:rPr lang="es-ES" dirty="0" smtClean="0"/>
              <a:t>ñ</a:t>
            </a:r>
            <a:r>
              <a:rPr lang="es-ES" dirty="0"/>
              <a:t>) </a:t>
            </a:r>
            <a:r>
              <a:rPr lang="es-ES" b="1" u="sng" dirty="0"/>
              <a:t>En los procesos derivados de relaciones de consumo, promovidos por el consumidor o usuario</a:t>
            </a:r>
            <a:r>
              <a:rPr lang="es-ES" dirty="0"/>
              <a:t>, el de su domicilio real o el del lugar del consumo o uso, o el de celebración o ejecución del contrato, o el del domicilio del proveedor o prestador o de la citada en garantía, a elección del consumidor o usuario</a:t>
            </a:r>
            <a:r>
              <a:rPr lang="es-ES" b="1" u="sng" dirty="0">
                <a:solidFill>
                  <a:srgbClr val="C00000"/>
                </a:solidFill>
              </a:rPr>
              <a:t>. En los casos en que las acciones sean iniciadas por el proveedor o prestador</a:t>
            </a:r>
            <a:r>
              <a:rPr lang="es-ES" dirty="0"/>
              <a:t>, será competente el Juez correspondiente al domicilio real del consumidor, siendo nulo cualquier pacto en contrario.</a:t>
            </a:r>
          </a:p>
          <a:p>
            <a:endParaRPr lang="es-ES" dirty="0"/>
          </a:p>
        </p:txBody>
      </p:sp>
      <p:sp>
        <p:nvSpPr>
          <p:cNvPr id="7" name="Marcador de texto 6"/>
          <p:cNvSpPr>
            <a:spLocks noGrp="1"/>
          </p:cNvSpPr>
          <p:nvPr>
            <p:ph type="body" sz="quarter" idx="3"/>
          </p:nvPr>
        </p:nvSpPr>
        <p:spPr/>
        <p:txBody>
          <a:bodyPr/>
          <a:lstStyle/>
          <a:p>
            <a:r>
              <a:rPr lang="es-ES" dirty="0" smtClean="0"/>
              <a:t>ART. 36 LEY 24.240</a:t>
            </a:r>
            <a:endParaRPr lang="es-ES" dirty="0"/>
          </a:p>
        </p:txBody>
      </p:sp>
      <p:sp>
        <p:nvSpPr>
          <p:cNvPr id="8" name="Marcador de contenido 7"/>
          <p:cNvSpPr>
            <a:spLocks noGrp="1"/>
          </p:cNvSpPr>
          <p:nvPr>
            <p:ph sz="quarter" idx="4"/>
          </p:nvPr>
        </p:nvSpPr>
        <p:spPr/>
        <p:txBody>
          <a:bodyPr>
            <a:normAutofit fontScale="70000" lnSpcReduction="20000"/>
          </a:bodyPr>
          <a:lstStyle/>
          <a:p>
            <a:r>
              <a:rPr lang="es-ES" u="sng" dirty="0" smtClean="0"/>
              <a:t>Será </a:t>
            </a:r>
            <a:r>
              <a:rPr lang="es-ES" u="sng" dirty="0"/>
              <a:t>competente para entender en el conocimiento de los litigios relativos a contratos regulados por el presente artículo, en los casos en que las acciones sean iniciadas por el consumidor o usuario, a elección de éste</a:t>
            </a:r>
            <a:r>
              <a:rPr lang="es-ES" dirty="0"/>
              <a:t>, el juez del lugar del consumo o uso, el del lugar de celebración del contrato, el del domicilio del consumidor o usuario, el del domicilio del demandado, o el de la citada en garantía. En los casos en que las acciones sean iniciadas por el proveedor o prestador, será competente el tribunal correspondiente al domicilio real del consumidor, siendo nulo cualquier pacto en contrario.</a:t>
            </a:r>
          </a:p>
          <a:p>
            <a:endParaRPr lang="es-ES" dirty="0"/>
          </a:p>
        </p:txBody>
      </p:sp>
      <p:sp>
        <p:nvSpPr>
          <p:cNvPr id="9" name="Marcador de pie de página 8"/>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043549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a:lstStyle/>
          <a:p>
            <a:r>
              <a:rPr lang="es-ES" dirty="0" smtClean="0"/>
              <a:t>IMPRORROGABILIDAD A LA COMPETENCIA POR TERRITORIO (EXCEPCIÓN ART. 8 CPC)</a:t>
            </a:r>
            <a:endParaRPr lang="es-ES" dirty="0"/>
          </a:p>
        </p:txBody>
      </p:sp>
      <p:sp>
        <p:nvSpPr>
          <p:cNvPr id="8" name="Marcador de contenido 7"/>
          <p:cNvSpPr>
            <a:spLocks noGrp="1"/>
          </p:cNvSpPr>
          <p:nvPr>
            <p:ph idx="1"/>
          </p:nvPr>
        </p:nvSpPr>
        <p:spPr/>
        <p:txBody>
          <a:bodyPr/>
          <a:lstStyle/>
          <a:p>
            <a:r>
              <a:rPr lang="es-ES" b="1" u="sng" dirty="0">
                <a:solidFill>
                  <a:srgbClr val="C00000"/>
                </a:solidFill>
              </a:rPr>
              <a:t>ART. 4 DEL CÓDIGO PROCESAL CIVIL, MODIFICADO POR LEY N° 7.117 (2.003): </a:t>
            </a:r>
          </a:p>
          <a:p>
            <a:r>
              <a:rPr lang="es-ES" dirty="0"/>
              <a:t>La competencia de los Tribunales provinciales es improrrogable en los contratos con garantías hipotecarias y/o prendarias, y en todos los casos contemplados en la ley 24.240 de defensa al consumidor y/o las que la reemplacen, afines y/o cualquiera otras cuyo objeto sean la protección de la  igualdad de las partes y/o complementarias; siempre que se celebren en el ámbito de la provincia, o el bien gravado se encuentre radicado en Mendoza, o el objeto del contrato se deba cumplimentar dentro del territorio provincial</a:t>
            </a:r>
          </a:p>
        </p:txBody>
      </p:sp>
      <p:sp>
        <p:nvSpPr>
          <p:cNvPr id="9" name="Marcador de pie de página 8"/>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275058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competencia</a:t>
            </a:r>
            <a:endParaRPr lang="es-ES" dirty="0"/>
          </a:p>
        </p:txBody>
      </p:sp>
      <p:graphicFrame>
        <p:nvGraphicFramePr>
          <p:cNvPr id="4" name="Marcador de contenido 3"/>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Marcador de pie de página 2"/>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2619612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pPr algn="ctr"/>
            <a:r>
              <a:rPr lang="es-ES" b="1" dirty="0" smtClean="0">
                <a:solidFill>
                  <a:schemeClr val="accent2"/>
                </a:solidFill>
              </a:rPr>
              <a:t>Proceso de consumo de mayor cuantía</a:t>
            </a:r>
            <a:endParaRPr lang="es-ES" b="1" dirty="0">
              <a:solidFill>
                <a:schemeClr val="accent2"/>
              </a:solidFill>
            </a:endParaRPr>
          </a:p>
        </p:txBody>
      </p:sp>
      <p:sp>
        <p:nvSpPr>
          <p:cNvPr id="5" name="Marcador de texto 4"/>
          <p:cNvSpPr>
            <a:spLocks noGrp="1"/>
          </p:cNvSpPr>
          <p:nvPr>
            <p:ph type="body" idx="1"/>
          </p:nvPr>
        </p:nvSpPr>
        <p:spPr/>
        <p:txBody>
          <a:bodyPr/>
          <a:lstStyle/>
          <a:p>
            <a:endParaRPr lang="es-ES"/>
          </a:p>
        </p:txBody>
      </p:sp>
    </p:spTree>
    <p:extLst>
      <p:ext uri="{BB962C8B-B14F-4D97-AF65-F5344CB8AC3E}">
        <p14:creationId xmlns:p14="http://schemas.microsoft.com/office/powerpoint/2010/main" val="926029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b="1" i="1" dirty="0" smtClean="0"/>
              <a:t>El traje blanco bordado</a:t>
            </a:r>
            <a:endParaRPr lang="es-ES" b="1" i="1" dirty="0"/>
          </a:p>
        </p:txBody>
      </p:sp>
      <p:sp>
        <p:nvSpPr>
          <p:cNvPr id="5" name="Marcador de contenido 4"/>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lnSpcReduction="10000"/>
          </a:bodyPr>
          <a:lstStyle/>
          <a:p>
            <a:r>
              <a:rPr lang="es-ES" sz="3600" i="1" dirty="0"/>
              <a:t>Un pleito de menos de quinientos pesos ha demorado más de tres años y recorrido todas las instancias judiciales de la Provincia. No es este el sistema propiciado por la ley 24.240, ni por la Constitución Nacional que expresamente se refiere al derecho del consumidor a </a:t>
            </a:r>
            <a:r>
              <a:rPr lang="es-ES" sz="3600" i="1" u="sng" dirty="0"/>
              <a:t>procedimientos eficaces para la prevención y solución de conflictos</a:t>
            </a:r>
            <a:r>
              <a:rPr lang="es-ES" sz="3600" i="1" u="sng" dirty="0" smtClean="0"/>
              <a:t>...”.</a:t>
            </a:r>
          </a:p>
          <a:p>
            <a:r>
              <a:rPr lang="es-ES" sz="2400" dirty="0"/>
              <a:t>Suprema Corte de Justicia de Mendoza, Sala I, </a:t>
            </a:r>
            <a:r>
              <a:rPr lang="es-ES" sz="2400" dirty="0" err="1"/>
              <a:t>expte</a:t>
            </a:r>
            <a:r>
              <a:rPr lang="es-ES" sz="2400" dirty="0"/>
              <a:t>. N° 79943, “</a:t>
            </a:r>
            <a:r>
              <a:rPr lang="es-ES" sz="2400" dirty="0" err="1"/>
              <a:t>Leytes</a:t>
            </a:r>
            <a:r>
              <a:rPr lang="es-ES" sz="2400" dirty="0"/>
              <a:t>, Teresa Estela en </a:t>
            </a:r>
            <a:r>
              <a:rPr lang="es-ES" sz="2400" dirty="0" err="1"/>
              <a:t>J°</a:t>
            </a:r>
            <a:r>
              <a:rPr lang="es-ES" sz="2400" dirty="0"/>
              <a:t> 18.288 </a:t>
            </a:r>
            <a:r>
              <a:rPr lang="es-ES" sz="2400" dirty="0" err="1"/>
              <a:t>Leytes</a:t>
            </a:r>
            <a:r>
              <a:rPr lang="es-ES" sz="2400" dirty="0"/>
              <a:t>, Teresa Estela en </a:t>
            </a:r>
            <a:r>
              <a:rPr lang="es-ES" sz="2400" dirty="0" err="1"/>
              <a:t>J°</a:t>
            </a:r>
            <a:r>
              <a:rPr lang="es-ES" sz="2400" dirty="0"/>
              <a:t> 715.441 </a:t>
            </a:r>
            <a:r>
              <a:rPr lang="es-ES" sz="2400" dirty="0" err="1"/>
              <a:t>Leytes</a:t>
            </a:r>
            <a:r>
              <a:rPr lang="es-ES" sz="2400" dirty="0"/>
              <a:t> c/</a:t>
            </a:r>
            <a:r>
              <a:rPr lang="es-ES" sz="2400" dirty="0" err="1"/>
              <a:t>Sagarraga</a:t>
            </a:r>
            <a:r>
              <a:rPr lang="es-ES" sz="2400" dirty="0"/>
              <a:t> p/daños y Perjuicios s/Inc. Cas.”, </a:t>
            </a:r>
            <a:r>
              <a:rPr lang="es-ES" sz="2400" b="1" u="sng" dirty="0"/>
              <a:t>18/12/2004</a:t>
            </a:r>
            <a:r>
              <a:rPr lang="es-ES" sz="2400" dirty="0"/>
              <a:t>, LS 346 – 148.</a:t>
            </a:r>
          </a:p>
          <a:p>
            <a:endParaRPr lang="es-ES" sz="3600" i="1" dirty="0"/>
          </a:p>
        </p:txBody>
      </p:sp>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6519526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3649203851"/>
              </p:ext>
            </p:extLst>
          </p:nvPr>
        </p:nvGraphicFramePr>
        <p:xfrm>
          <a:off x="838200" y="218942"/>
          <a:ext cx="10515600" cy="59580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ángulo 4"/>
          <p:cNvSpPr/>
          <p:nvPr/>
        </p:nvSpPr>
        <p:spPr>
          <a:xfrm>
            <a:off x="1081824" y="875761"/>
            <a:ext cx="3000778" cy="1313645"/>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PROCESO DE CONOCIMIENTO (AUDIENCIAS)</a:t>
            </a:r>
          </a:p>
          <a:p>
            <a:pPr algn="ctr"/>
            <a:r>
              <a:rPr lang="es-ES" b="1" dirty="0" smtClean="0">
                <a:solidFill>
                  <a:schemeClr val="tx1"/>
                </a:solidFill>
              </a:rPr>
              <a:t>CON REGLAS ESPECIALES</a:t>
            </a:r>
            <a:endParaRPr lang="es-ES" b="1" dirty="0">
              <a:solidFill>
                <a:schemeClr val="tx1"/>
              </a:solidFill>
            </a:endParaRPr>
          </a:p>
        </p:txBody>
      </p:sp>
      <p:sp>
        <p:nvSpPr>
          <p:cNvPr id="6" name="Flecha abajo 5"/>
          <p:cNvSpPr/>
          <p:nvPr/>
        </p:nvSpPr>
        <p:spPr>
          <a:xfrm>
            <a:off x="2215165" y="2240916"/>
            <a:ext cx="734096" cy="60530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981126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smtClean="0"/>
              <a:t>Beneficio de justicia gratuita</a:t>
            </a:r>
            <a:endParaRPr lang="es-ES" dirty="0"/>
          </a:p>
        </p:txBody>
      </p:sp>
      <p:sp>
        <p:nvSpPr>
          <p:cNvPr id="5" name="Marcador de texto 4"/>
          <p:cNvSpPr>
            <a:spLocks noGrp="1"/>
          </p:cNvSpPr>
          <p:nvPr>
            <p:ph type="body" idx="1"/>
          </p:nvPr>
        </p:nvSpPr>
        <p:spPr/>
        <p:txBody>
          <a:bodyPr/>
          <a:lstStyle/>
          <a:p>
            <a:r>
              <a:rPr lang="es-ES" dirty="0" smtClean="0"/>
              <a:t>Arts. 53 y 55 ley 24.240. art. 42 CN</a:t>
            </a:r>
            <a:endParaRPr lang="es-ES" dirty="0"/>
          </a:p>
        </p:txBody>
      </p:sp>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0644414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012166" y="4313021"/>
            <a:ext cx="9548330" cy="1942469"/>
          </a:xfrm>
          <a:ln w="38100">
            <a:solidFill>
              <a:schemeClr val="accent1"/>
            </a:solidFill>
          </a:ln>
        </p:spPr>
        <p:txBody>
          <a:bodyPr>
            <a:normAutofit/>
          </a:bodyPr>
          <a:lstStyle/>
          <a:p>
            <a:pPr algn="ctr">
              <a:spcBef>
                <a:spcPts val="0"/>
              </a:spcBef>
            </a:pPr>
            <a:r>
              <a:rPr lang="es-AR" dirty="0" smtClean="0">
                <a:solidFill>
                  <a:schemeClr val="tx1"/>
                </a:solidFill>
                <a:latin typeface="Georgia" panose="02040502050405020303" pitchFamily="18" charset="0"/>
              </a:rPr>
              <a:t>CAPITULO </a:t>
            </a:r>
            <a:r>
              <a:rPr lang="es-AR" dirty="0">
                <a:solidFill>
                  <a:schemeClr val="tx1"/>
                </a:solidFill>
                <a:latin typeface="Georgia" panose="02040502050405020303" pitchFamily="18" charset="0"/>
              </a:rPr>
              <a:t>XIV</a:t>
            </a:r>
          </a:p>
          <a:p>
            <a:pPr algn="ctr">
              <a:spcBef>
                <a:spcPts val="0"/>
              </a:spcBef>
            </a:pPr>
            <a:r>
              <a:rPr lang="es-AR" dirty="0">
                <a:solidFill>
                  <a:schemeClr val="tx1"/>
                </a:solidFill>
                <a:latin typeface="Georgia" panose="02040502050405020303" pitchFamily="18" charset="0"/>
              </a:rPr>
              <a:t>DE LAS ASOCIACIONES DE CONSUMIDORES</a:t>
            </a:r>
          </a:p>
          <a:p>
            <a:pPr algn="ctr">
              <a:spcBef>
                <a:spcPts val="0"/>
              </a:spcBef>
            </a:pPr>
            <a:r>
              <a:rPr lang="es-AR" dirty="0">
                <a:solidFill>
                  <a:schemeClr val="tx1"/>
                </a:solidFill>
                <a:latin typeface="Georgia" panose="02040502050405020303" pitchFamily="18" charset="0"/>
              </a:rPr>
              <a:t>ARTICULO 55. — Legitimación</a:t>
            </a:r>
            <a:r>
              <a:rPr lang="es-AR" b="0" dirty="0">
                <a:solidFill>
                  <a:schemeClr val="tx1"/>
                </a:solidFill>
                <a:latin typeface="Georgia" panose="02040502050405020303" pitchFamily="18" charset="0"/>
              </a:rPr>
              <a:t>. </a:t>
            </a:r>
            <a:endParaRPr lang="es-AR" b="0" dirty="0" smtClean="0">
              <a:solidFill>
                <a:schemeClr val="tx1"/>
              </a:solidFill>
              <a:latin typeface="Georgia" panose="02040502050405020303" pitchFamily="18" charset="0"/>
            </a:endParaRPr>
          </a:p>
          <a:p>
            <a:pPr algn="ctr">
              <a:spcBef>
                <a:spcPts val="0"/>
              </a:spcBef>
            </a:pPr>
            <a:r>
              <a:rPr lang="es-AR" b="0" dirty="0" smtClean="0">
                <a:solidFill>
                  <a:schemeClr val="tx1"/>
                </a:solidFill>
                <a:latin typeface="Georgia" panose="02040502050405020303" pitchFamily="18" charset="0"/>
              </a:rPr>
              <a:t>Las </a:t>
            </a:r>
            <a:r>
              <a:rPr lang="es-AR" b="0" dirty="0">
                <a:solidFill>
                  <a:schemeClr val="tx1"/>
                </a:solidFill>
                <a:latin typeface="Georgia" panose="02040502050405020303" pitchFamily="18" charset="0"/>
              </a:rPr>
              <a:t>acciones judiciales iniciadas en defensa de </a:t>
            </a:r>
            <a:r>
              <a:rPr lang="es-AR" dirty="0">
                <a:solidFill>
                  <a:schemeClr val="tx1"/>
                </a:solidFill>
                <a:latin typeface="Georgia" panose="02040502050405020303" pitchFamily="18" charset="0"/>
              </a:rPr>
              <a:t>intereses de incidencia colectiva</a:t>
            </a:r>
            <a:r>
              <a:rPr lang="es-AR" b="0" dirty="0">
                <a:solidFill>
                  <a:schemeClr val="tx1"/>
                </a:solidFill>
                <a:latin typeface="Georgia" panose="02040502050405020303" pitchFamily="18" charset="0"/>
              </a:rPr>
              <a:t> cuentan con el beneficio de justicia gratuita</a:t>
            </a:r>
            <a:r>
              <a:rPr lang="es-AR" b="0" dirty="0" smtClean="0">
                <a:solidFill>
                  <a:schemeClr val="tx1"/>
                </a:solidFill>
                <a:latin typeface="Georgia" panose="02040502050405020303" pitchFamily="18" charset="0"/>
              </a:rPr>
              <a:t>. </a:t>
            </a:r>
            <a:endParaRPr lang="es-AR" b="0" dirty="0">
              <a:solidFill>
                <a:schemeClr val="tx1"/>
              </a:solidFill>
              <a:latin typeface="Georgia" panose="02040502050405020303" pitchFamily="18" charset="0"/>
            </a:endParaRPr>
          </a:p>
        </p:txBody>
      </p:sp>
      <p:sp>
        <p:nvSpPr>
          <p:cNvPr id="4" name="3 CuadroTexto"/>
          <p:cNvSpPr txBox="1"/>
          <p:nvPr/>
        </p:nvSpPr>
        <p:spPr>
          <a:xfrm>
            <a:off x="1012166" y="382467"/>
            <a:ext cx="9548330" cy="3539430"/>
          </a:xfrm>
          <a:prstGeom prst="rect">
            <a:avLst/>
          </a:prstGeom>
          <a:noFill/>
          <a:ln w="38100">
            <a:solidFill>
              <a:schemeClr val="accent1"/>
            </a:solidFill>
          </a:ln>
        </p:spPr>
        <p:txBody>
          <a:bodyPr wrap="square" rtlCol="0">
            <a:spAutoFit/>
          </a:bodyPr>
          <a:lstStyle/>
          <a:p>
            <a:pPr algn="ctr"/>
            <a:r>
              <a:rPr lang="es-AR" sz="2800" b="1" dirty="0">
                <a:latin typeface="Calibri" panose="020F0502020204030204" pitchFamily="34" charset="0"/>
                <a:cs typeface="Calibri" panose="020F0502020204030204" pitchFamily="34" charset="0"/>
              </a:rPr>
              <a:t>CAPITULO XIII</a:t>
            </a:r>
          </a:p>
          <a:p>
            <a:pPr algn="ctr"/>
            <a:r>
              <a:rPr lang="es-AR" sz="2800" b="1" dirty="0">
                <a:latin typeface="Calibri" panose="020F0502020204030204" pitchFamily="34" charset="0"/>
                <a:cs typeface="Calibri" panose="020F0502020204030204" pitchFamily="34" charset="0"/>
              </a:rPr>
              <a:t>DE LAS ACCIONES</a:t>
            </a:r>
          </a:p>
          <a:p>
            <a:pPr algn="ctr"/>
            <a:r>
              <a:rPr lang="es-AR" sz="2800" b="1" dirty="0">
                <a:latin typeface="Calibri" panose="020F0502020204030204" pitchFamily="34" charset="0"/>
                <a:cs typeface="Calibri" panose="020F0502020204030204" pitchFamily="34" charset="0"/>
              </a:rPr>
              <a:t>ARTÍCULO 53.- Normas del proceso.</a:t>
            </a:r>
          </a:p>
          <a:p>
            <a:pPr algn="ctr"/>
            <a:r>
              <a:rPr lang="es-AR" sz="2800" dirty="0">
                <a:latin typeface="Calibri" panose="020F0502020204030204" pitchFamily="34" charset="0"/>
                <a:cs typeface="Calibri" panose="020F0502020204030204" pitchFamily="34" charset="0"/>
              </a:rPr>
              <a:t>Las actuaciones judiciales que se inicien de conformidad con la presente ley en razón de </a:t>
            </a:r>
            <a:r>
              <a:rPr lang="es-AR" sz="2800" b="1" dirty="0">
                <a:latin typeface="Calibri" panose="020F0502020204030204" pitchFamily="34" charset="0"/>
                <a:cs typeface="Calibri" panose="020F0502020204030204" pitchFamily="34" charset="0"/>
              </a:rPr>
              <a:t>un derecho o interés individual gozarán del beneficio de justicia gratuita</a:t>
            </a:r>
            <a:r>
              <a:rPr lang="es-AR" sz="2800" dirty="0">
                <a:latin typeface="Calibri" panose="020F0502020204030204" pitchFamily="34" charset="0"/>
                <a:cs typeface="Calibri" panose="020F0502020204030204" pitchFamily="34" charset="0"/>
              </a:rPr>
              <a:t>. La parte demandada podrá acreditar la solvencia del consumidor mediante incidente, en cuyo caso cesará el beneficio.</a:t>
            </a:r>
          </a:p>
        </p:txBody>
      </p:sp>
      <p:sp>
        <p:nvSpPr>
          <p:cNvPr id="5" name="Marcador de pie de página 4"/>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13940098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nvPr>
        </p:nvGraphicFramePr>
        <p:xfrm>
          <a:off x="1056068" y="552808"/>
          <a:ext cx="1036749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pie de página 3"/>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56325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nvPr>
        </p:nvGraphicFramePr>
        <p:xfrm>
          <a:off x="838200" y="618186"/>
          <a:ext cx="10515600" cy="55587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9715839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3ªCCCMza</a:t>
            </a:r>
            <a:endParaRPr lang="es-ES" dirty="0"/>
          </a:p>
        </p:txBody>
      </p:sp>
      <p:graphicFrame>
        <p:nvGraphicFramePr>
          <p:cNvPr id="4" name="Marcador de contenido 3"/>
          <p:cNvGraphicFramePr>
            <a:graphicFrameLocks noGrp="1"/>
          </p:cNvGraphicFramePr>
          <p:nvPr>
            <p:ph idx="1"/>
            <p:extLst/>
          </p:nvPr>
        </p:nvGraphicFramePr>
        <p:xfrm>
          <a:off x="838200" y="1403797"/>
          <a:ext cx="10515600" cy="4773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Marcador de pie de página 2"/>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4470996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412124"/>
            <a:ext cx="10515600" cy="5764839"/>
          </a:xfrm>
        </p:spPr>
        <p:style>
          <a:lnRef idx="1">
            <a:schemeClr val="accent4"/>
          </a:lnRef>
          <a:fillRef idx="2">
            <a:schemeClr val="accent4"/>
          </a:fillRef>
          <a:effectRef idx="1">
            <a:schemeClr val="accent4"/>
          </a:effectRef>
          <a:fontRef idx="minor">
            <a:schemeClr val="dk1"/>
          </a:fontRef>
        </p:style>
        <p:txBody>
          <a:bodyPr>
            <a:normAutofit/>
          </a:bodyPr>
          <a:lstStyle/>
          <a:p>
            <a:r>
              <a:rPr lang="es-ES" dirty="0"/>
              <a:t>Art. 204- BENEFICIO DE JUSTICIA GRATUITA.</a:t>
            </a:r>
          </a:p>
          <a:p>
            <a:r>
              <a:rPr lang="es-ES" dirty="0"/>
              <a:t>I.- Cuando los consumidores o usuarios inicien actuaciones judiciales de conformidad con las normas de fondo que regulan las relaciones de consumo en virtud de un derecho o un interés individual gozarán del beneficio de justicia gratuita, con los efectos previstos en el Art. 97 de este Código, sin necesidad de trámite o declaración alguna. El inicio de la causa </a:t>
            </a:r>
            <a:r>
              <a:rPr lang="es-ES" b="1" dirty="0"/>
              <a:t>deberá ser comunicado a los organismos recaudadores para que en su caso ejerzan la facultad prevista en el inc. III del Art. 97.</a:t>
            </a:r>
          </a:p>
          <a:p>
            <a:r>
              <a:rPr lang="es-ES" dirty="0"/>
              <a:t>Los instrumentos que presentare el consumidor o usuario deberán ser admitidos aún cuando no tuvieren el sellado de ley, sin que ello obste a la sustanciación de la causa y sin perjuicio de lo que disponga el Código Fiscal.</a:t>
            </a:r>
          </a:p>
          <a:p>
            <a:endParaRPr lang="es-ES" dirty="0"/>
          </a:p>
        </p:txBody>
      </p:sp>
      <p:pic>
        <p:nvPicPr>
          <p:cNvPr id="4" name="Imagen 3"/>
          <p:cNvPicPr>
            <a:picLocks noChangeAspect="1"/>
          </p:cNvPicPr>
          <p:nvPr/>
        </p:nvPicPr>
        <p:blipFill>
          <a:blip r:embed="rId2"/>
          <a:stretch>
            <a:fillRect/>
          </a:stretch>
        </p:blipFill>
        <p:spPr>
          <a:xfrm>
            <a:off x="158685" y="5184030"/>
            <a:ext cx="1597290" cy="1383912"/>
          </a:xfrm>
          <a:prstGeom prst="rect">
            <a:avLst/>
          </a:prstGeom>
        </p:spPr>
      </p:pic>
      <p:sp>
        <p:nvSpPr>
          <p:cNvPr id="5" name="Marcador de pie de página 4"/>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6399696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COSTAS</a:t>
            </a:r>
            <a:endParaRPr lang="es-ES" dirty="0"/>
          </a:p>
        </p:txBody>
      </p:sp>
      <p:sp>
        <p:nvSpPr>
          <p:cNvPr id="3" name="Marcador de contenido 2"/>
          <p:cNvSpPr>
            <a:spLocks noGrp="1"/>
          </p:cNvSpPr>
          <p:nvPr>
            <p:ph idx="1"/>
          </p:nvPr>
        </p:nvSpPr>
        <p:spPr/>
        <p:txBody>
          <a:bodyPr/>
          <a:lstStyle/>
          <a:p>
            <a:r>
              <a:rPr lang="es-ES" dirty="0"/>
              <a:t>Art. 204- BENEFICIO DE JUSTICIA GRATUITA.</a:t>
            </a:r>
          </a:p>
          <a:p>
            <a:r>
              <a:rPr lang="es-ES" dirty="0"/>
              <a:t>II.- COSTAS</a:t>
            </a:r>
          </a:p>
          <a:p>
            <a:r>
              <a:rPr lang="es-ES" dirty="0"/>
              <a:t>En los procesos de consumo, rigen las reglas generales dispuestas en los Arts. 35 y 36. </a:t>
            </a:r>
            <a:r>
              <a:rPr lang="es-ES" b="1" dirty="0">
                <a:solidFill>
                  <a:srgbClr val="C00000"/>
                </a:solidFill>
              </a:rPr>
              <a:t>Por excepción el Tribunal podrá eximirlas, total o parcialmente, cuando el consumidor vencido por circunstancias especiales demuestre haber litigado con razón probable y buena fe.</a:t>
            </a:r>
          </a:p>
          <a:p>
            <a:r>
              <a:rPr lang="es-ES" dirty="0"/>
              <a:t>Asimismo, no será aplicable al consumidor o usuario la limitación del Art. 92 parte final de este Código.</a:t>
            </a:r>
          </a:p>
          <a:p>
            <a:endParaRPr lang="es-ES" dirty="0"/>
          </a:p>
        </p:txBody>
      </p:sp>
      <p:sp>
        <p:nvSpPr>
          <p:cNvPr id="4" name="Marcador de pie de página 3"/>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25670208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sz="3100" b="1" dirty="0"/>
              <a:t>Suprema Corte de Justicia de Mendoza, Sala I, </a:t>
            </a:r>
            <a:r>
              <a:rPr lang="es-ES" sz="3100" b="1" dirty="0" err="1"/>
              <a:t>expte</a:t>
            </a:r>
            <a:r>
              <a:rPr lang="es-ES" sz="3100" b="1" dirty="0"/>
              <a:t>. N° 108.977, “Castillo, Julio Daniel en </a:t>
            </a:r>
            <a:r>
              <a:rPr lang="es-ES" sz="3100" b="1" dirty="0" err="1"/>
              <a:t>J°</a:t>
            </a:r>
            <a:r>
              <a:rPr lang="es-ES" sz="3100" b="1" dirty="0"/>
              <a:t> 149.520/14.364 Castillo, Julio Daniel c/Banco Patagonia S.A. S/Daños y perjuicios s/Casación”, 11/03/2014</a:t>
            </a:r>
            <a:r>
              <a:rPr lang="es-ES" dirty="0"/>
              <a:t>. </a:t>
            </a:r>
          </a:p>
        </p:txBody>
      </p:sp>
      <p:sp>
        <p:nvSpPr>
          <p:cNvPr id="3" name="Marcador de contenido 2"/>
          <p:cNvSpPr>
            <a:spLocks noGrp="1"/>
          </p:cNvSpPr>
          <p:nvPr>
            <p:ph idx="1"/>
          </p:nvPr>
        </p:nvSpPr>
        <p:spPr/>
        <p:txBody>
          <a:bodyPr>
            <a:noAutofit/>
          </a:bodyPr>
          <a:lstStyle/>
          <a:p>
            <a:r>
              <a:rPr lang="es-ES" sz="3600" b="1" u="sng" dirty="0">
                <a:solidFill>
                  <a:srgbClr val="C00000"/>
                </a:solidFill>
              </a:rPr>
              <a:t>No lleva imposición de costas el rechazo del rubro daño punitivo </a:t>
            </a:r>
            <a:r>
              <a:rPr lang="es-ES" sz="3600" dirty="0"/>
              <a:t>en materia de defensa del consumidor, teniendo en cuenta la especialidad de la materia, el orden público involucrado, el espíritu tuitivo de la ley, el carácter aleccionador de los daños punitivos, la dificultad de su cuantificación, la necesidad de que se priorice el acceso a la justicia de los consumidores y el hecho de que la concesión del daño punitivo sea una facultad judicial. </a:t>
            </a:r>
          </a:p>
          <a:p>
            <a:endParaRPr lang="es-ES" sz="3600" dirty="0"/>
          </a:p>
        </p:txBody>
      </p:sp>
      <p:sp>
        <p:nvSpPr>
          <p:cNvPr id="4" name="Marcador de pie de página 3"/>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494622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es-ES" dirty="0"/>
              <a:t>CORTE SUPREMA DE JUSTICIA DE LA NACION</a:t>
            </a:r>
          </a:p>
        </p:txBody>
      </p:sp>
      <p:sp>
        <p:nvSpPr>
          <p:cNvPr id="3" name="Marcador de contenid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es-ES" dirty="0"/>
              <a:t>Dado que el rechazo de la demanda por la cual el trabajador demandó la reparación de una incapacidad debido a un accidente in </a:t>
            </a:r>
            <a:r>
              <a:rPr lang="es-ES" dirty="0" err="1"/>
              <a:t>itinere</a:t>
            </a:r>
            <a:r>
              <a:rPr lang="es-ES" dirty="0"/>
              <a:t>, se debió a su actitud renuente frente a las reiteradas citaciones cursadas por el perito médico con el objeto de practicar el informe pericial encomendado -prueba esencial para la determinación de la incapacidad laboral alegada-, no corresponde apartarse en materia de costas del principio objetivo de la derrota contenido en el art. 68 del Código Procesal Civil y Comercial de la </a:t>
            </a:r>
            <a:r>
              <a:rPr lang="es-ES" dirty="0" smtClean="0"/>
              <a:t>Nación</a:t>
            </a:r>
          </a:p>
          <a:p>
            <a:r>
              <a:rPr lang="es-ES" dirty="0" smtClean="0"/>
              <a:t>Fecha:4/07/2017</a:t>
            </a:r>
            <a:endParaRPr lang="es-ES" dirty="0"/>
          </a:p>
          <a:p>
            <a:pPr marL="0" indent="0">
              <a:buNone/>
            </a:pPr>
            <a:r>
              <a:rPr lang="es-ES" dirty="0" smtClean="0"/>
              <a:t>SAIJ: FA17000030</a:t>
            </a:r>
            <a:endParaRPr lang="es-ES" dirty="0"/>
          </a:p>
          <a:p>
            <a:pPr marL="0" indent="0">
              <a:buNone/>
            </a:pPr>
            <a:endParaRPr lang="es-ES" dirty="0"/>
          </a:p>
        </p:txBody>
      </p:sp>
    </p:spTree>
    <p:extLst>
      <p:ext uri="{BB962C8B-B14F-4D97-AF65-F5344CB8AC3E}">
        <p14:creationId xmlns:p14="http://schemas.microsoft.com/office/powerpoint/2010/main" val="114598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Marcador de contenido 6"/>
          <p:cNvGraphicFramePr>
            <a:graphicFrameLocks noGrp="1"/>
          </p:cNvGraphicFramePr>
          <p:nvPr>
            <p:ph idx="1"/>
            <p:extLst>
              <p:ext uri="{D42A27DB-BD31-4B8C-83A1-F6EECF244321}">
                <p14:modId xmlns:p14="http://schemas.microsoft.com/office/powerpoint/2010/main" val="4275120792"/>
              </p:ext>
            </p:extLst>
          </p:nvPr>
        </p:nvGraphicFramePr>
        <p:xfrm>
          <a:off x="838200" y="631065"/>
          <a:ext cx="10515600" cy="55458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18246693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831850" y="3374265"/>
            <a:ext cx="10515600" cy="1188210"/>
          </a:xfrm>
        </p:spPr>
        <p:txBody>
          <a:bodyPr>
            <a:normAutofit/>
          </a:bodyPr>
          <a:lstStyle/>
          <a:p>
            <a:r>
              <a:rPr lang="es-ES" dirty="0" smtClean="0"/>
              <a:t>Reglas especiales</a:t>
            </a:r>
            <a:endParaRPr lang="es-ES" dirty="0"/>
          </a:p>
        </p:txBody>
      </p:sp>
      <p:sp>
        <p:nvSpPr>
          <p:cNvPr id="5" name="Marcador de texto 4"/>
          <p:cNvSpPr>
            <a:spLocks noGrp="1"/>
          </p:cNvSpPr>
          <p:nvPr>
            <p:ph type="body" idx="1"/>
          </p:nvPr>
        </p:nvSpPr>
        <p:spPr/>
        <p:txBody>
          <a:bodyPr>
            <a:normAutofit/>
          </a:bodyPr>
          <a:lstStyle/>
          <a:p>
            <a:pPr algn="ctr"/>
            <a:r>
              <a:rPr lang="es-ES" sz="3200" b="1" dirty="0" smtClean="0">
                <a:solidFill>
                  <a:srgbClr val="7030A0"/>
                </a:solidFill>
              </a:rPr>
              <a:t>Art. 53 ley 24.240. art. 42 CN </a:t>
            </a:r>
          </a:p>
          <a:p>
            <a:pPr algn="ctr"/>
            <a:r>
              <a:rPr lang="es-ES" sz="3200" b="1" dirty="0">
                <a:solidFill>
                  <a:srgbClr val="7030A0"/>
                </a:solidFill>
              </a:rPr>
              <a:t>Reglas y principios aplicables a los procesos de </a:t>
            </a:r>
            <a:r>
              <a:rPr lang="es-ES" sz="3200" b="1" dirty="0" smtClean="0">
                <a:solidFill>
                  <a:srgbClr val="7030A0"/>
                </a:solidFill>
              </a:rPr>
              <a:t>consumo</a:t>
            </a:r>
            <a:endParaRPr lang="es-ES" sz="3200" b="1" dirty="0">
              <a:solidFill>
                <a:srgbClr val="7030A0"/>
              </a:solidFill>
            </a:endParaRPr>
          </a:p>
        </p:txBody>
      </p:sp>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14735966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b="1" dirty="0" smtClean="0"/>
              <a:t/>
            </a:r>
            <a:br>
              <a:rPr lang="es-ES" b="1" dirty="0" smtClean="0"/>
            </a:br>
            <a:r>
              <a:rPr lang="es-ES" b="1" dirty="0" smtClean="0"/>
              <a:t>Se </a:t>
            </a:r>
            <a:r>
              <a:rPr lang="es-ES" b="1" dirty="0"/>
              <a:t>regula un proceso de conocimiento </a:t>
            </a:r>
            <a:r>
              <a:rPr lang="es-ES" b="1" dirty="0" smtClean="0"/>
              <a:t>especial con </a:t>
            </a:r>
            <a:r>
              <a:rPr lang="es-ES" b="1" dirty="0"/>
              <a:t>reglas particulares</a:t>
            </a:r>
            <a:r>
              <a:rPr lang="es-ES" dirty="0"/>
              <a:t/>
            </a:r>
            <a:br>
              <a:rPr lang="es-ES" dirty="0"/>
            </a:br>
            <a:endParaRPr lang="es-E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180869918"/>
              </p:ext>
            </p:extLst>
          </p:nvPr>
        </p:nvGraphicFramePr>
        <p:xfrm>
          <a:off x="838200" y="1468192"/>
          <a:ext cx="10515600" cy="47087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pie de página 4"/>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24390110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ext uri="{D42A27DB-BD31-4B8C-83A1-F6EECF244321}">
                <p14:modId xmlns:p14="http://schemas.microsoft.com/office/powerpoint/2010/main" val="1923218812"/>
              </p:ext>
            </p:extLst>
          </p:nvPr>
        </p:nvGraphicFramePr>
        <p:xfrm>
          <a:off x="838200" y="746975"/>
          <a:ext cx="10515600" cy="5429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42789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506828" y="270457"/>
            <a:ext cx="9633397" cy="6229131"/>
          </a:xfrm>
          <a:ln w="38100">
            <a:solidFill>
              <a:schemeClr val="accent1"/>
            </a:solidFill>
          </a:ln>
        </p:spPr>
        <p:txBody>
          <a:bodyPr>
            <a:noAutofit/>
          </a:bodyPr>
          <a:lstStyle/>
          <a:p>
            <a:pPr>
              <a:spcBef>
                <a:spcPts val="0"/>
              </a:spcBef>
            </a:pPr>
            <a:r>
              <a:rPr lang="es-AR" sz="2800" b="1" dirty="0">
                <a:solidFill>
                  <a:srgbClr val="FF0000"/>
                </a:solidFill>
                <a:latin typeface="Calibri" panose="020F0502020204030204" pitchFamily="34" charset="0"/>
                <a:cs typeface="Calibri" panose="020F0502020204030204" pitchFamily="34" charset="0"/>
              </a:rPr>
              <a:t>Art. 206- NORMAS DEL PROCESO DE CONSUMO</a:t>
            </a:r>
            <a:r>
              <a:rPr lang="es-AR" sz="2800" dirty="0">
                <a:solidFill>
                  <a:schemeClr val="tx1"/>
                </a:solidFill>
                <a:latin typeface="Calibri" panose="020F0502020204030204" pitchFamily="34" charset="0"/>
                <a:cs typeface="Calibri" panose="020F0502020204030204" pitchFamily="34" charset="0"/>
              </a:rPr>
              <a:t>.</a:t>
            </a:r>
          </a:p>
          <a:p>
            <a:pPr>
              <a:spcBef>
                <a:spcPts val="0"/>
              </a:spcBef>
            </a:pPr>
            <a:r>
              <a:rPr lang="es-AR" sz="2800" dirty="0">
                <a:solidFill>
                  <a:schemeClr val="tx1"/>
                </a:solidFill>
                <a:latin typeface="Calibri" panose="020F0502020204030204" pitchFamily="34" charset="0"/>
                <a:cs typeface="Calibri" panose="020F0502020204030204" pitchFamily="34" charset="0"/>
              </a:rPr>
              <a:t>El proceso se ajustará a las normas generales del proceso de conocimiento, con las siguientes particularidades</a:t>
            </a:r>
            <a:r>
              <a:rPr lang="es-AR" sz="2800" dirty="0" smtClean="0">
                <a:solidFill>
                  <a:schemeClr val="tx1"/>
                </a:solidFill>
                <a:latin typeface="Calibri" panose="020F0502020204030204" pitchFamily="34" charset="0"/>
                <a:cs typeface="Calibri" panose="020F0502020204030204" pitchFamily="34" charset="0"/>
              </a:rPr>
              <a:t>:</a:t>
            </a:r>
          </a:p>
          <a:p>
            <a:pPr>
              <a:spcBef>
                <a:spcPts val="0"/>
              </a:spcBef>
            </a:pPr>
            <a:endParaRPr lang="es-AR" sz="2800" dirty="0">
              <a:solidFill>
                <a:schemeClr val="tx1"/>
              </a:solidFill>
              <a:latin typeface="Calibri" panose="020F0502020204030204" pitchFamily="34" charset="0"/>
              <a:cs typeface="Calibri" panose="020F0502020204030204" pitchFamily="34" charset="0"/>
            </a:endParaRPr>
          </a:p>
          <a:p>
            <a:pPr marL="514350" indent="-514350">
              <a:spcBef>
                <a:spcPts val="0"/>
              </a:spcBef>
              <a:buAutoNum type="arabicParenR"/>
            </a:pPr>
            <a:r>
              <a:rPr lang="es-AR" sz="2800" dirty="0" smtClean="0">
                <a:solidFill>
                  <a:schemeClr val="tx1"/>
                </a:solidFill>
                <a:latin typeface="Calibri" panose="020F0502020204030204" pitchFamily="34" charset="0"/>
                <a:cs typeface="Calibri" panose="020F0502020204030204" pitchFamily="34" charset="0"/>
              </a:rPr>
              <a:t>No </a:t>
            </a:r>
            <a:r>
              <a:rPr lang="es-AR" sz="2800" dirty="0">
                <a:solidFill>
                  <a:schemeClr val="tx1"/>
                </a:solidFill>
                <a:latin typeface="Calibri" panose="020F0502020204030204" pitchFamily="34" charset="0"/>
                <a:cs typeface="Calibri" panose="020F0502020204030204" pitchFamily="34" charset="0"/>
              </a:rPr>
              <a:t>se admitirá la reconvención. Si al contestar la demanda se dedujeran excepciones previas serán resueltas en la sentencia</a:t>
            </a:r>
            <a:r>
              <a:rPr lang="es-AR" sz="2800" dirty="0" smtClean="0">
                <a:solidFill>
                  <a:schemeClr val="tx1"/>
                </a:solidFill>
                <a:latin typeface="Calibri" panose="020F0502020204030204" pitchFamily="34" charset="0"/>
                <a:cs typeface="Calibri" panose="020F0502020204030204" pitchFamily="34" charset="0"/>
              </a:rPr>
              <a:t>.</a:t>
            </a:r>
          </a:p>
          <a:p>
            <a:pPr>
              <a:spcBef>
                <a:spcPts val="0"/>
              </a:spcBef>
            </a:pPr>
            <a:endParaRPr lang="es-AR" sz="2800" dirty="0" smtClean="0">
              <a:solidFill>
                <a:schemeClr val="tx1"/>
              </a:solidFill>
              <a:latin typeface="Calibri" panose="020F0502020204030204" pitchFamily="34" charset="0"/>
              <a:cs typeface="Calibri" panose="020F0502020204030204" pitchFamily="34" charset="0"/>
            </a:endParaRPr>
          </a:p>
          <a:p>
            <a:pPr>
              <a:spcBef>
                <a:spcPts val="0"/>
              </a:spcBef>
            </a:pPr>
            <a:endParaRPr lang="es-AR" sz="2800" dirty="0">
              <a:solidFill>
                <a:schemeClr val="tx1"/>
              </a:solidFill>
              <a:latin typeface="Calibri" panose="020F0502020204030204" pitchFamily="34" charset="0"/>
              <a:cs typeface="Calibri" panose="020F0502020204030204" pitchFamily="34" charset="0"/>
            </a:endParaRPr>
          </a:p>
          <a:p>
            <a:pPr>
              <a:spcBef>
                <a:spcPts val="0"/>
              </a:spcBef>
            </a:pPr>
            <a:r>
              <a:rPr lang="es-AR" sz="2800" dirty="0">
                <a:solidFill>
                  <a:schemeClr val="tx1"/>
                </a:solidFill>
                <a:latin typeface="Calibri" panose="020F0502020204030204" pitchFamily="34" charset="0"/>
                <a:cs typeface="Calibri" panose="020F0502020204030204" pitchFamily="34" charset="0"/>
              </a:rPr>
              <a:t>2) El plazo para contestar la demanda será de diez (10) días</a:t>
            </a:r>
            <a:r>
              <a:rPr lang="es-AR" sz="2800" dirty="0" smtClean="0">
                <a:solidFill>
                  <a:schemeClr val="tx1"/>
                </a:solidFill>
                <a:latin typeface="Calibri" panose="020F0502020204030204" pitchFamily="34" charset="0"/>
                <a:cs typeface="Calibri" panose="020F0502020204030204" pitchFamily="34" charset="0"/>
              </a:rPr>
              <a:t>.</a:t>
            </a:r>
          </a:p>
          <a:p>
            <a:pPr>
              <a:spcBef>
                <a:spcPts val="0"/>
              </a:spcBef>
            </a:pPr>
            <a:endParaRPr lang="es-AR" sz="2800" dirty="0" smtClean="0">
              <a:solidFill>
                <a:schemeClr val="tx1"/>
              </a:solidFill>
              <a:latin typeface="Calibri" panose="020F0502020204030204" pitchFamily="34" charset="0"/>
              <a:cs typeface="Calibri" panose="020F0502020204030204" pitchFamily="34" charset="0"/>
            </a:endParaRPr>
          </a:p>
          <a:p>
            <a:pPr>
              <a:spcBef>
                <a:spcPts val="0"/>
              </a:spcBef>
            </a:pPr>
            <a:endParaRPr lang="es-AR" sz="2800" dirty="0">
              <a:solidFill>
                <a:schemeClr val="tx1"/>
              </a:solidFill>
              <a:latin typeface="Calibri" panose="020F0502020204030204" pitchFamily="34" charset="0"/>
              <a:cs typeface="Calibri" panose="020F0502020204030204" pitchFamily="34" charset="0"/>
            </a:endParaRPr>
          </a:p>
          <a:p>
            <a:pPr>
              <a:spcBef>
                <a:spcPts val="0"/>
              </a:spcBef>
            </a:pPr>
            <a:r>
              <a:rPr lang="es-AR" sz="2800" dirty="0">
                <a:solidFill>
                  <a:schemeClr val="tx1"/>
                </a:solidFill>
                <a:latin typeface="Calibri" panose="020F0502020204030204" pitchFamily="34" charset="0"/>
                <a:cs typeface="Calibri" panose="020F0502020204030204" pitchFamily="34" charset="0"/>
              </a:rPr>
              <a:t>3) Se admitirán como máximo cinco (5) testigos por parte</a:t>
            </a:r>
            <a:r>
              <a:rPr lang="es-AR" sz="2800" dirty="0" smtClean="0">
                <a:solidFill>
                  <a:schemeClr val="tx1"/>
                </a:solidFill>
                <a:latin typeface="Calibri" panose="020F0502020204030204" pitchFamily="34" charset="0"/>
                <a:cs typeface="Calibri" panose="020F0502020204030204" pitchFamily="34" charset="0"/>
              </a:rPr>
              <a:t>;</a:t>
            </a:r>
          </a:p>
          <a:p>
            <a:pPr>
              <a:spcBef>
                <a:spcPts val="0"/>
              </a:spcBef>
            </a:pPr>
            <a:endParaRPr lang="es-AR" sz="2800" dirty="0">
              <a:solidFill>
                <a:schemeClr val="tx1"/>
              </a:solidFill>
              <a:latin typeface="Calibri" panose="020F0502020204030204" pitchFamily="34" charset="0"/>
              <a:cs typeface="Calibri" panose="020F0502020204030204" pitchFamily="34" charset="0"/>
            </a:endParaRPr>
          </a:p>
          <a:p>
            <a:pPr>
              <a:spcBef>
                <a:spcPts val="0"/>
              </a:spcBef>
            </a:pPr>
            <a:r>
              <a:rPr lang="es-AR" sz="2800" dirty="0">
                <a:solidFill>
                  <a:schemeClr val="tx1"/>
                </a:solidFill>
                <a:latin typeface="Calibri" panose="020F0502020204030204" pitchFamily="34" charset="0"/>
                <a:cs typeface="Calibri" panose="020F0502020204030204" pitchFamily="34" charset="0"/>
              </a:rPr>
              <a:t>4) Es obligatoria la intervención del Ministerio Público Fiscal</a:t>
            </a:r>
            <a:r>
              <a:rPr lang="es-AR" sz="2800" dirty="0" smtClean="0">
                <a:solidFill>
                  <a:schemeClr val="tx1"/>
                </a:solidFill>
                <a:latin typeface="Calibri" panose="020F0502020204030204" pitchFamily="34" charset="0"/>
                <a:cs typeface="Calibri" panose="020F0502020204030204" pitchFamily="34" charset="0"/>
              </a:rPr>
              <a:t>.</a:t>
            </a:r>
          </a:p>
          <a:p>
            <a:pPr>
              <a:spcBef>
                <a:spcPts val="0"/>
              </a:spcBef>
            </a:pPr>
            <a:endParaRPr lang="es-AR" sz="2800" dirty="0">
              <a:solidFill>
                <a:schemeClr val="tx1"/>
              </a:solidFill>
              <a:latin typeface="Calibri" panose="020F0502020204030204" pitchFamily="34" charset="0"/>
              <a:cs typeface="Calibri" panose="020F0502020204030204" pitchFamily="34" charset="0"/>
            </a:endParaRPr>
          </a:p>
        </p:txBody>
      </p:sp>
      <p:sp>
        <p:nvSpPr>
          <p:cNvPr id="5" name="Marcador de pie de página 4"/>
          <p:cNvSpPr>
            <a:spLocks noGrp="1"/>
          </p:cNvSpPr>
          <p:nvPr>
            <p:ph type="ftr" sz="quarter" idx="11"/>
          </p:nvPr>
        </p:nvSpPr>
        <p:spPr/>
        <p:txBody>
          <a:bodyPr/>
          <a:lstStyle/>
          <a:p>
            <a:r>
              <a:rPr lang="es-ES" smtClean="0"/>
              <a:t>PROCESO CONSUMO S FURLOTTI 2017</a:t>
            </a:r>
            <a:endParaRPr lang="es-ES"/>
          </a:p>
        </p:txBody>
      </p:sp>
      <p:sp>
        <p:nvSpPr>
          <p:cNvPr id="2" name="Rectángulo 1"/>
          <p:cNvSpPr/>
          <p:nvPr/>
        </p:nvSpPr>
        <p:spPr>
          <a:xfrm>
            <a:off x="10451205" y="569890"/>
            <a:ext cx="1519706" cy="9723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Proceso por audiencias</a:t>
            </a:r>
            <a:endParaRPr lang="es-ES" dirty="0"/>
          </a:p>
        </p:txBody>
      </p:sp>
      <p:sp>
        <p:nvSpPr>
          <p:cNvPr id="4" name="Flecha derecha 3"/>
          <p:cNvSpPr/>
          <p:nvPr/>
        </p:nvSpPr>
        <p:spPr>
          <a:xfrm>
            <a:off x="9871656" y="1056067"/>
            <a:ext cx="373487" cy="2962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Rectángulo 5"/>
          <p:cNvSpPr/>
          <p:nvPr/>
        </p:nvSpPr>
        <p:spPr>
          <a:xfrm>
            <a:off x="10451205" y="1808027"/>
            <a:ext cx="1519708" cy="13651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¿Juez de oficio? 169 audiencia inicial ¿apelable?</a:t>
            </a:r>
            <a:endParaRPr lang="es-ES" dirty="0"/>
          </a:p>
        </p:txBody>
      </p:sp>
      <p:sp>
        <p:nvSpPr>
          <p:cNvPr id="7" name="Flecha derecha 6"/>
          <p:cNvSpPr/>
          <p:nvPr/>
        </p:nvSpPr>
        <p:spPr>
          <a:xfrm>
            <a:off x="9749307" y="2202286"/>
            <a:ext cx="399245" cy="3219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p:cNvSpPr/>
          <p:nvPr/>
        </p:nvSpPr>
        <p:spPr>
          <a:xfrm>
            <a:off x="10684634" y="3573881"/>
            <a:ext cx="1159098" cy="6825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160</a:t>
            </a:r>
          </a:p>
          <a:p>
            <a:pPr algn="ctr"/>
            <a:r>
              <a:rPr lang="es-ES" dirty="0" smtClean="0"/>
              <a:t>20 días</a:t>
            </a:r>
            <a:endParaRPr lang="es-ES" dirty="0"/>
          </a:p>
        </p:txBody>
      </p:sp>
      <p:sp>
        <p:nvSpPr>
          <p:cNvPr id="9" name="Flecha derecha 8"/>
          <p:cNvSpPr/>
          <p:nvPr/>
        </p:nvSpPr>
        <p:spPr>
          <a:xfrm>
            <a:off x="10328856" y="3731670"/>
            <a:ext cx="309092" cy="4137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Rectángulo 9"/>
          <p:cNvSpPr/>
          <p:nvPr/>
        </p:nvSpPr>
        <p:spPr>
          <a:xfrm>
            <a:off x="10596092" y="5411481"/>
            <a:ext cx="1114023" cy="9864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Audiencia inicial ?</a:t>
            </a:r>
            <a:endParaRPr lang="es-ES" dirty="0"/>
          </a:p>
        </p:txBody>
      </p:sp>
      <p:sp>
        <p:nvSpPr>
          <p:cNvPr id="11" name="Flecha derecha 10"/>
          <p:cNvSpPr/>
          <p:nvPr/>
        </p:nvSpPr>
        <p:spPr>
          <a:xfrm>
            <a:off x="10167869" y="5763019"/>
            <a:ext cx="283336" cy="2833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Flecha derecha 11"/>
          <p:cNvSpPr/>
          <p:nvPr/>
        </p:nvSpPr>
        <p:spPr>
          <a:xfrm>
            <a:off x="10077717" y="4609022"/>
            <a:ext cx="334851" cy="3348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p:cNvSpPr/>
          <p:nvPr/>
        </p:nvSpPr>
        <p:spPr>
          <a:xfrm>
            <a:off x="10557456" y="4478349"/>
            <a:ext cx="1413455" cy="7160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185 limitación oficio</a:t>
            </a:r>
            <a:endParaRPr lang="es-ES" dirty="0"/>
          </a:p>
        </p:txBody>
      </p:sp>
    </p:spTree>
    <p:extLst>
      <p:ext uri="{BB962C8B-B14F-4D97-AF65-F5344CB8AC3E}">
        <p14:creationId xmlns:p14="http://schemas.microsoft.com/office/powerpoint/2010/main" val="213333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b="1" dirty="0">
                <a:solidFill>
                  <a:srgbClr val="FF0000"/>
                </a:solidFill>
              </a:rPr>
              <a:t>Art. 206- NORMAS DEL PROCESO DE CONSUMO</a:t>
            </a:r>
          </a:p>
        </p:txBody>
      </p:sp>
      <p:sp>
        <p:nvSpPr>
          <p:cNvPr id="5" name="Marcador de contenido 4"/>
          <p:cNvSpPr>
            <a:spLocks noGrp="1"/>
          </p:cNvSpPr>
          <p:nvPr>
            <p:ph idx="1"/>
          </p:nvPr>
        </p:nvSpPr>
        <p:spPr/>
        <p:txBody>
          <a:bodyPr/>
          <a:lstStyle/>
          <a:p>
            <a:endParaRPr lang="es-ES" dirty="0"/>
          </a:p>
          <a:p>
            <a:r>
              <a:rPr lang="es-ES" dirty="0"/>
              <a:t>5) Todo pago que deba realizarse al consumidor o usuario se deberá efectivizar mediante depósito judicial a la orden del juzgado interviniente, bajo pena de nulidad. </a:t>
            </a:r>
            <a:endParaRPr lang="es-ES" dirty="0" smtClean="0"/>
          </a:p>
          <a:p>
            <a:pPr marL="0" indent="0">
              <a:buNone/>
            </a:pPr>
            <a:endParaRPr lang="es-ES" dirty="0"/>
          </a:p>
          <a:p>
            <a:pPr marL="0" indent="0">
              <a:buNone/>
            </a:pPr>
            <a:r>
              <a:rPr lang="es-ES" dirty="0" smtClean="0"/>
              <a:t>(</a:t>
            </a:r>
            <a:r>
              <a:rPr lang="es-ES" dirty="0"/>
              <a:t>fuente :Art. 53 inc. m) Ley 26.993)</a:t>
            </a:r>
          </a:p>
          <a:p>
            <a:endParaRPr lang="es-ES" dirty="0"/>
          </a:p>
        </p:txBody>
      </p:sp>
    </p:spTree>
    <p:extLst>
      <p:ext uri="{BB962C8B-B14F-4D97-AF65-F5344CB8AC3E}">
        <p14:creationId xmlns:p14="http://schemas.microsoft.com/office/powerpoint/2010/main" val="34484046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56823" y="270457"/>
            <a:ext cx="10444765" cy="6398904"/>
          </a:xfrm>
          <a:ln w="38100">
            <a:solidFill>
              <a:schemeClr val="accent1"/>
            </a:solidFill>
          </a:ln>
        </p:spPr>
        <p:txBody>
          <a:bodyPr>
            <a:normAutofit/>
          </a:bodyPr>
          <a:lstStyle/>
          <a:p>
            <a:pPr>
              <a:spcBef>
                <a:spcPts val="0"/>
              </a:spcBef>
            </a:pPr>
            <a:r>
              <a:rPr lang="es-AR" sz="3200" dirty="0">
                <a:solidFill>
                  <a:srgbClr val="FF0000"/>
                </a:solidFill>
                <a:latin typeface="Calibri" panose="020F0502020204030204" pitchFamily="34" charset="0"/>
                <a:cs typeface="Calibri" panose="020F0502020204030204" pitchFamily="34" charset="0"/>
              </a:rPr>
              <a:t>Art. 206- NORMAS DEL PROCESO DE CONSUMO</a:t>
            </a:r>
            <a:r>
              <a:rPr lang="es-AR" sz="3200" dirty="0">
                <a:solidFill>
                  <a:schemeClr val="tx1"/>
                </a:solidFill>
                <a:latin typeface="Calibri" panose="020F0502020204030204" pitchFamily="34" charset="0"/>
                <a:cs typeface="Calibri" panose="020F0502020204030204" pitchFamily="34" charset="0"/>
              </a:rPr>
              <a:t>.</a:t>
            </a:r>
          </a:p>
          <a:p>
            <a:pPr>
              <a:spcBef>
                <a:spcPts val="0"/>
              </a:spcBef>
            </a:pPr>
            <a:r>
              <a:rPr lang="es-AR" sz="3200" dirty="0">
                <a:solidFill>
                  <a:schemeClr val="tx1"/>
                </a:solidFill>
                <a:latin typeface="Calibri" panose="020F0502020204030204" pitchFamily="34" charset="0"/>
                <a:cs typeface="Calibri" panose="020F0502020204030204" pitchFamily="34" charset="0"/>
              </a:rPr>
              <a:t>6) </a:t>
            </a:r>
            <a:r>
              <a:rPr lang="es-AR" sz="3200" u="sng" dirty="0">
                <a:solidFill>
                  <a:schemeClr val="tx1"/>
                </a:solidFill>
                <a:latin typeface="Calibri" panose="020F0502020204030204" pitchFamily="34" charset="0"/>
                <a:cs typeface="Calibri" panose="020F0502020204030204" pitchFamily="34" charset="0"/>
              </a:rPr>
              <a:t>Sólo serán apelables las resoluciones que admitan o denieguen medidas precautorias, </a:t>
            </a:r>
            <a:r>
              <a:rPr lang="es-AR" sz="3200" u="sng" dirty="0">
                <a:solidFill>
                  <a:srgbClr val="FF0000"/>
                </a:solidFill>
                <a:latin typeface="Calibri" panose="020F0502020204030204" pitchFamily="34" charset="0"/>
                <a:cs typeface="Calibri" panose="020F0502020204030204" pitchFamily="34" charset="0"/>
              </a:rPr>
              <a:t>el auto que resuelva excepciones previas</a:t>
            </a:r>
            <a:r>
              <a:rPr lang="es-AR" sz="3200" u="sng" dirty="0">
                <a:solidFill>
                  <a:schemeClr val="tx1"/>
                </a:solidFill>
                <a:latin typeface="Calibri" panose="020F0502020204030204" pitchFamily="34" charset="0"/>
                <a:cs typeface="Calibri" panose="020F0502020204030204" pitchFamily="34" charset="0"/>
              </a:rPr>
              <a:t>, la sentencia y los autos que pongan fin al proceso</a:t>
            </a:r>
            <a:r>
              <a:rPr lang="es-AR" sz="3200" dirty="0">
                <a:solidFill>
                  <a:schemeClr val="tx1"/>
                </a:solidFill>
                <a:latin typeface="Calibri" panose="020F0502020204030204" pitchFamily="34" charset="0"/>
                <a:cs typeface="Calibri" panose="020F0502020204030204" pitchFamily="34" charset="0"/>
              </a:rPr>
              <a:t>. El recurso de apelación </a:t>
            </a:r>
            <a:r>
              <a:rPr lang="es-AR" sz="3200" u="sng" dirty="0">
                <a:solidFill>
                  <a:srgbClr val="FF0000"/>
                </a:solidFill>
                <a:latin typeface="Calibri" panose="020F0502020204030204" pitchFamily="34" charset="0"/>
                <a:cs typeface="Calibri" panose="020F0502020204030204" pitchFamily="34" charset="0"/>
              </a:rPr>
              <a:t>se concederá sin efecto suspensivo cuando se acoja la demanda</a:t>
            </a:r>
            <a:r>
              <a:rPr lang="es-AR" sz="3200" dirty="0">
                <a:solidFill>
                  <a:schemeClr val="tx1"/>
                </a:solidFill>
                <a:latin typeface="Calibri" panose="020F0502020204030204" pitchFamily="34" charset="0"/>
                <a:cs typeface="Calibri" panose="020F0502020204030204" pitchFamily="34" charset="0"/>
              </a:rPr>
              <a:t>.</a:t>
            </a:r>
          </a:p>
          <a:p>
            <a:pPr>
              <a:spcBef>
                <a:spcPts val="0"/>
              </a:spcBef>
            </a:pPr>
            <a:r>
              <a:rPr lang="es-AR" sz="3200" dirty="0">
                <a:solidFill>
                  <a:schemeClr val="tx1"/>
                </a:solidFill>
                <a:latin typeface="Calibri" panose="020F0502020204030204" pitchFamily="34" charset="0"/>
                <a:cs typeface="Calibri" panose="020F0502020204030204" pitchFamily="34" charset="0"/>
              </a:rPr>
              <a:t>Deberá interponerse dentro de los </a:t>
            </a:r>
            <a:r>
              <a:rPr lang="es-AR" sz="3200" u="sng" dirty="0">
                <a:solidFill>
                  <a:srgbClr val="FF0000"/>
                </a:solidFill>
                <a:latin typeface="Calibri" panose="020F0502020204030204" pitchFamily="34" charset="0"/>
                <a:cs typeface="Calibri" panose="020F0502020204030204" pitchFamily="34" charset="0"/>
              </a:rPr>
              <a:t>cinco (5) días </a:t>
            </a:r>
            <a:r>
              <a:rPr lang="es-AR" sz="3200" dirty="0">
                <a:solidFill>
                  <a:schemeClr val="tx1"/>
                </a:solidFill>
                <a:latin typeface="Calibri" panose="020F0502020204030204" pitchFamily="34" charset="0"/>
                <a:cs typeface="Calibri" panose="020F0502020204030204" pitchFamily="34" charset="0"/>
              </a:rPr>
              <a:t>de la notificación de la resolución. Si se tratare de sentencia, el </a:t>
            </a:r>
            <a:r>
              <a:rPr lang="es-AR" sz="3200" u="sng" dirty="0">
                <a:solidFill>
                  <a:srgbClr val="FF0000"/>
                </a:solidFill>
                <a:latin typeface="Calibri" panose="020F0502020204030204" pitchFamily="34" charset="0"/>
                <a:cs typeface="Calibri" panose="020F0502020204030204" pitchFamily="34" charset="0"/>
              </a:rPr>
              <a:t>recurso deberá fundarse en el mismo escrito </a:t>
            </a:r>
            <a:r>
              <a:rPr lang="es-AR" sz="3200" dirty="0">
                <a:solidFill>
                  <a:schemeClr val="tx1"/>
                </a:solidFill>
                <a:latin typeface="Calibri" panose="020F0502020204030204" pitchFamily="34" charset="0"/>
                <a:cs typeface="Calibri" panose="020F0502020204030204" pitchFamily="34" charset="0"/>
              </a:rPr>
              <a:t>de interposición. </a:t>
            </a:r>
            <a:r>
              <a:rPr lang="es-AR" sz="3200" u="sng" dirty="0">
                <a:solidFill>
                  <a:srgbClr val="FF0000"/>
                </a:solidFill>
                <a:latin typeface="Calibri" panose="020F0502020204030204" pitchFamily="34" charset="0"/>
                <a:cs typeface="Calibri" panose="020F0502020204030204" pitchFamily="34" charset="0"/>
              </a:rPr>
              <a:t>No será admisible el ofrecimiento de nueva prueba en la alzada ni la adhesión al recurso</a:t>
            </a:r>
            <a:r>
              <a:rPr lang="es-AR" sz="3200" u="sng" dirty="0">
                <a:solidFill>
                  <a:schemeClr val="tx1"/>
                </a:solidFill>
                <a:latin typeface="Calibri" panose="020F0502020204030204" pitchFamily="34" charset="0"/>
                <a:cs typeface="Calibri" panose="020F0502020204030204" pitchFamily="34" charset="0"/>
              </a:rPr>
              <a:t>. </a:t>
            </a:r>
            <a:r>
              <a:rPr lang="es-AR" sz="3200" u="sng" dirty="0">
                <a:solidFill>
                  <a:srgbClr val="FF0000"/>
                </a:solidFill>
                <a:latin typeface="Calibri" panose="020F0502020204030204" pitchFamily="34" charset="0"/>
                <a:cs typeface="Calibri" panose="020F0502020204030204" pitchFamily="34" charset="0"/>
              </a:rPr>
              <a:t>El plazo para dictar sentencia será de veinte (20) días en cualquier instancia</a:t>
            </a:r>
            <a:r>
              <a:rPr lang="es-AR" sz="3200" dirty="0">
                <a:solidFill>
                  <a:schemeClr val="tx1"/>
                </a:solidFill>
                <a:latin typeface="Calibri" panose="020F0502020204030204" pitchFamily="34" charset="0"/>
                <a:cs typeface="Calibri" panose="020F0502020204030204" pitchFamily="34" charset="0"/>
              </a:rPr>
              <a:t>. El recurso contra las demás resoluciones apelables, tramitará en forma </a:t>
            </a:r>
            <a:r>
              <a:rPr lang="es-AR" sz="3200" dirty="0">
                <a:solidFill>
                  <a:srgbClr val="FF0000"/>
                </a:solidFill>
                <a:latin typeface="Calibri" panose="020F0502020204030204" pitchFamily="34" charset="0"/>
                <a:cs typeface="Calibri" panose="020F0502020204030204" pitchFamily="34" charset="0"/>
              </a:rPr>
              <a:t>abreviada.</a:t>
            </a:r>
          </a:p>
        </p:txBody>
      </p:sp>
      <p:sp>
        <p:nvSpPr>
          <p:cNvPr id="6" name="Marcador de pie de página 5"/>
          <p:cNvSpPr>
            <a:spLocks noGrp="1"/>
          </p:cNvSpPr>
          <p:nvPr>
            <p:ph type="ftr" sz="quarter" idx="11"/>
          </p:nvPr>
        </p:nvSpPr>
        <p:spPr/>
        <p:txBody>
          <a:bodyPr/>
          <a:lstStyle/>
          <a:p>
            <a:r>
              <a:rPr lang="es-ES" dirty="0" smtClean="0"/>
              <a:t>PROCESO CONSUMO S FURLOTTI 2017</a:t>
            </a:r>
            <a:endParaRPr lang="es-ES" dirty="0"/>
          </a:p>
        </p:txBody>
      </p:sp>
      <p:sp>
        <p:nvSpPr>
          <p:cNvPr id="2" name="Rectángulo 1"/>
          <p:cNvSpPr/>
          <p:nvPr/>
        </p:nvSpPr>
        <p:spPr>
          <a:xfrm>
            <a:off x="11062951" y="4837815"/>
            <a:ext cx="109041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86 </a:t>
            </a:r>
          </a:p>
          <a:p>
            <a:pPr algn="ctr"/>
            <a:r>
              <a:rPr lang="es-ES" dirty="0" smtClean="0"/>
              <a:t>30 días</a:t>
            </a:r>
            <a:endParaRPr lang="es-ES" dirty="0"/>
          </a:p>
        </p:txBody>
      </p:sp>
      <p:sp>
        <p:nvSpPr>
          <p:cNvPr id="7" name="Rectángulo 6"/>
          <p:cNvSpPr/>
          <p:nvPr/>
        </p:nvSpPr>
        <p:spPr>
          <a:xfrm>
            <a:off x="10947042" y="3019148"/>
            <a:ext cx="965916" cy="9015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133</a:t>
            </a:r>
          </a:p>
          <a:p>
            <a:pPr algn="ctr"/>
            <a:r>
              <a:rPr lang="es-ES" dirty="0" smtClean="0"/>
              <a:t>5 días s/ fundar</a:t>
            </a:r>
            <a:endParaRPr lang="es-ES" dirty="0"/>
          </a:p>
        </p:txBody>
      </p:sp>
      <p:sp>
        <p:nvSpPr>
          <p:cNvPr id="8" name="Rectángulo 7"/>
          <p:cNvSpPr/>
          <p:nvPr/>
        </p:nvSpPr>
        <p:spPr>
          <a:xfrm>
            <a:off x="10148551" y="2334548"/>
            <a:ext cx="1077533" cy="5215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 </a:t>
            </a:r>
            <a:r>
              <a:rPr lang="es-ES" dirty="0" err="1" smtClean="0"/>
              <a:t>excep</a:t>
            </a:r>
            <a:r>
              <a:rPr lang="es-ES" dirty="0" smtClean="0"/>
              <a:t> art 134 III</a:t>
            </a:r>
            <a:endParaRPr lang="es-ES" dirty="0"/>
          </a:p>
        </p:txBody>
      </p:sp>
      <p:sp>
        <p:nvSpPr>
          <p:cNvPr id="9" name="Flecha derecha 8"/>
          <p:cNvSpPr/>
          <p:nvPr/>
        </p:nvSpPr>
        <p:spPr>
          <a:xfrm>
            <a:off x="9470263" y="2452004"/>
            <a:ext cx="553792" cy="4041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lecha derecha 9"/>
          <p:cNvSpPr/>
          <p:nvPr/>
        </p:nvSpPr>
        <p:spPr>
          <a:xfrm>
            <a:off x="10341735" y="3469908"/>
            <a:ext cx="345582" cy="3293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Flecha derecha 10"/>
          <p:cNvSpPr/>
          <p:nvPr/>
        </p:nvSpPr>
        <p:spPr>
          <a:xfrm>
            <a:off x="10514526" y="5183747"/>
            <a:ext cx="432516" cy="3348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861843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fade">
                                      <p:cBhvr>
                                        <p:cTn id="3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P spid="9" grpId="0" animBg="1"/>
      <p:bldP spid="10" grpId="0" animBg="1"/>
      <p:bldP spid="11"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ext uri="{D42A27DB-BD31-4B8C-83A1-F6EECF244321}">
                <p14:modId xmlns:p14="http://schemas.microsoft.com/office/powerpoint/2010/main" val="1493794314"/>
              </p:ext>
            </p:extLst>
          </p:nvPr>
        </p:nvGraphicFramePr>
        <p:xfrm>
          <a:off x="838200" y="463639"/>
          <a:ext cx="10121721" cy="5537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n 4"/>
          <p:cNvPicPr>
            <a:picLocks noChangeAspect="1"/>
          </p:cNvPicPr>
          <p:nvPr/>
        </p:nvPicPr>
        <p:blipFill>
          <a:blip r:embed="rId7"/>
          <a:stretch>
            <a:fillRect/>
          </a:stretch>
        </p:blipFill>
        <p:spPr>
          <a:xfrm>
            <a:off x="10676586" y="5123436"/>
            <a:ext cx="1312910" cy="1502881"/>
          </a:xfrm>
          <a:prstGeom prst="rect">
            <a:avLst/>
          </a:prstGeom>
        </p:spPr>
      </p:pic>
      <p:sp>
        <p:nvSpPr>
          <p:cNvPr id="7" name="Rectángulo 6"/>
          <p:cNvSpPr/>
          <p:nvPr/>
        </p:nvSpPr>
        <p:spPr>
          <a:xfrm>
            <a:off x="10431152" y="154547"/>
            <a:ext cx="1558344" cy="88864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recursos</a:t>
            </a:r>
            <a:endParaRPr lang="es-ES" dirty="0"/>
          </a:p>
        </p:txBody>
      </p:sp>
    </p:spTree>
    <p:extLst>
      <p:ext uri="{BB962C8B-B14F-4D97-AF65-F5344CB8AC3E}">
        <p14:creationId xmlns:p14="http://schemas.microsoft.com/office/powerpoint/2010/main" val="12365694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ln>
            <a:solidFill>
              <a:schemeClr val="accent5"/>
            </a:solidFill>
          </a:ln>
        </p:spPr>
        <p:txBody>
          <a:bodyPr/>
          <a:lstStyle/>
          <a:p>
            <a:pPr algn="ctr"/>
            <a:r>
              <a:rPr lang="es-ES" dirty="0" smtClean="0"/>
              <a:t>La prueba y el proceso de consumo</a:t>
            </a:r>
            <a:endParaRPr lang="es-ES" dirty="0"/>
          </a:p>
        </p:txBody>
      </p:sp>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25796493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15155"/>
            <a:ext cx="10515600" cy="5661808"/>
          </a:xfrm>
          <a:solidFill>
            <a:schemeClr val="accent4">
              <a:lumMod val="20000"/>
              <a:lumOff val="80000"/>
            </a:schemeClr>
          </a:solidFill>
        </p:spPr>
        <p:style>
          <a:lnRef idx="1">
            <a:schemeClr val="accent2"/>
          </a:lnRef>
          <a:fillRef idx="2">
            <a:schemeClr val="accent2"/>
          </a:fillRef>
          <a:effectRef idx="1">
            <a:schemeClr val="accent2"/>
          </a:effectRef>
          <a:fontRef idx="minor">
            <a:schemeClr val="dk1"/>
          </a:fontRef>
        </p:style>
        <p:txBody>
          <a:bodyPr/>
          <a:lstStyle/>
          <a:p>
            <a:r>
              <a:rPr lang="es-ES" sz="3600" b="1" dirty="0">
                <a:solidFill>
                  <a:srgbClr val="7030A0"/>
                </a:solidFill>
              </a:rPr>
              <a:t>Art. 207- CARGA Y VALORACIÓN DE LA PRUEBA</a:t>
            </a:r>
            <a:r>
              <a:rPr lang="es-ES" sz="3600" dirty="0"/>
              <a:t>. Sin perjuicio de la distribución de la carga de la prueba que pueda realizar el Juez, los proveedores demandados deberán aportar al proceso todos los elementos de prueba que obren en su poder, conforme a las características del bien o servicio, prestando la colaboración necesaria para el esclarecimiento de la cuestión debatida en el juicio. En caso de duda sobre la interpretación de los hechos y de la valoración de la prueba, prevalecerá la más favorable al consumidor.</a:t>
            </a:r>
          </a:p>
          <a:p>
            <a:endParaRPr lang="es-ES" dirty="0"/>
          </a:p>
        </p:txBody>
      </p:sp>
      <p:sp>
        <p:nvSpPr>
          <p:cNvPr id="4" name="Marcador de pie de página 3"/>
          <p:cNvSpPr>
            <a:spLocks noGrp="1"/>
          </p:cNvSpPr>
          <p:nvPr>
            <p:ph type="ftr" sz="quarter" idx="11"/>
          </p:nvPr>
        </p:nvSpPr>
        <p:spPr/>
        <p:txBody>
          <a:bodyPr/>
          <a:lstStyle/>
          <a:p>
            <a:r>
              <a:rPr lang="es-ES" smtClean="0"/>
              <a:t>PROCESO CONSUMO S FURLOTTI 2017</a:t>
            </a:r>
            <a:endParaRPr lang="es-ES"/>
          </a:p>
        </p:txBody>
      </p:sp>
      <p:sp>
        <p:nvSpPr>
          <p:cNvPr id="2" name="Rectángulo 1"/>
          <p:cNvSpPr/>
          <p:nvPr/>
        </p:nvSpPr>
        <p:spPr>
          <a:xfrm>
            <a:off x="10856890" y="1275008"/>
            <a:ext cx="1270716" cy="14037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166 cargas probatorias dinámicas</a:t>
            </a:r>
          </a:p>
          <a:p>
            <a:pPr algn="ctr"/>
            <a:r>
              <a:rPr lang="es-ES" dirty="0" smtClean="0"/>
              <a:t>¿procedimiento?</a:t>
            </a:r>
            <a:endParaRPr lang="es-ES" dirty="0"/>
          </a:p>
        </p:txBody>
      </p:sp>
      <p:sp>
        <p:nvSpPr>
          <p:cNvPr id="5" name="Flecha derecha 4"/>
          <p:cNvSpPr/>
          <p:nvPr/>
        </p:nvSpPr>
        <p:spPr>
          <a:xfrm>
            <a:off x="10303099" y="1841678"/>
            <a:ext cx="373488" cy="2704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Rectángulo 5"/>
          <p:cNvSpPr/>
          <p:nvPr/>
        </p:nvSpPr>
        <p:spPr>
          <a:xfrm>
            <a:off x="10942749" y="5082259"/>
            <a:ext cx="1249251" cy="10947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199 apreciación prueba</a:t>
            </a:r>
            <a:endParaRPr lang="es-ES" dirty="0"/>
          </a:p>
        </p:txBody>
      </p:sp>
    </p:spTree>
    <p:extLst>
      <p:ext uri="{BB962C8B-B14F-4D97-AF65-F5344CB8AC3E}">
        <p14:creationId xmlns:p14="http://schemas.microsoft.com/office/powerpoint/2010/main" val="73246993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40158" y="476518"/>
            <a:ext cx="10051408" cy="922242"/>
          </a:xfrm>
          <a:solidFill>
            <a:schemeClr val="accent6">
              <a:lumMod val="20000"/>
              <a:lumOff val="80000"/>
            </a:schemeClr>
          </a:solidFill>
          <a:ln w="38100">
            <a:solidFill>
              <a:schemeClr val="accent1"/>
            </a:solidFill>
          </a:ln>
        </p:spPr>
        <p:txBody>
          <a:bodyPr>
            <a:normAutofit/>
          </a:bodyPr>
          <a:lstStyle/>
          <a:p>
            <a:pPr algn="ctr"/>
            <a:r>
              <a:rPr lang="es-AR" sz="2800" dirty="0">
                <a:solidFill>
                  <a:schemeClr val="accent2"/>
                </a:solidFill>
                <a:latin typeface="Calibri" panose="020F0502020204030204" pitchFamily="34" charset="0"/>
                <a:cs typeface="Calibri" panose="020F0502020204030204" pitchFamily="34" charset="0"/>
              </a:rPr>
              <a:t>Cámara Nacional de Apelaciones en lo Comercial, sala C, “Oribe, Elisa c. </a:t>
            </a:r>
            <a:r>
              <a:rPr lang="es-AR" sz="2800" dirty="0" err="1">
                <a:solidFill>
                  <a:schemeClr val="accent2"/>
                </a:solidFill>
                <a:latin typeface="Calibri" panose="020F0502020204030204" pitchFamily="34" charset="0"/>
                <a:cs typeface="Calibri" panose="020F0502020204030204" pitchFamily="34" charset="0"/>
              </a:rPr>
              <a:t>Alra</a:t>
            </a:r>
            <a:r>
              <a:rPr lang="es-AR" sz="2800" dirty="0">
                <a:solidFill>
                  <a:schemeClr val="accent2"/>
                </a:solidFill>
                <a:latin typeface="Calibri" panose="020F0502020204030204" pitchFamily="34" charset="0"/>
                <a:cs typeface="Calibri" panose="020F0502020204030204" pitchFamily="34" charset="0"/>
              </a:rPr>
              <a:t> S.A. y otro s/ordinario”, 25/10/2012, </a:t>
            </a:r>
            <a:r>
              <a:rPr lang="es-AR" sz="2800" dirty="0" err="1">
                <a:solidFill>
                  <a:schemeClr val="accent2"/>
                </a:solidFill>
                <a:latin typeface="Calibri" panose="020F0502020204030204" pitchFamily="34" charset="0"/>
                <a:cs typeface="Calibri" panose="020F0502020204030204" pitchFamily="34" charset="0"/>
              </a:rPr>
              <a:t>RCyS</a:t>
            </a:r>
            <a:r>
              <a:rPr lang="es-AR" sz="2800" dirty="0">
                <a:solidFill>
                  <a:schemeClr val="accent2"/>
                </a:solidFill>
                <a:latin typeface="Calibri" panose="020F0502020204030204" pitchFamily="34" charset="0"/>
                <a:cs typeface="Calibri" panose="020F0502020204030204" pitchFamily="34" charset="0"/>
              </a:rPr>
              <a:t> 2013-III, 174.  </a:t>
            </a:r>
          </a:p>
        </p:txBody>
      </p:sp>
      <p:sp>
        <p:nvSpPr>
          <p:cNvPr id="3" name="2 Marcador de texto"/>
          <p:cNvSpPr>
            <a:spLocks noGrp="1"/>
          </p:cNvSpPr>
          <p:nvPr>
            <p:ph type="body" idx="1"/>
          </p:nvPr>
        </p:nvSpPr>
        <p:spPr>
          <a:xfrm>
            <a:off x="940158" y="1996226"/>
            <a:ext cx="10728102" cy="4410860"/>
          </a:xfrm>
          <a:ln/>
        </p:spPr>
        <p:style>
          <a:lnRef idx="1">
            <a:schemeClr val="accent6"/>
          </a:lnRef>
          <a:fillRef idx="2">
            <a:schemeClr val="accent6"/>
          </a:fillRef>
          <a:effectRef idx="1">
            <a:schemeClr val="accent6"/>
          </a:effectRef>
          <a:fontRef idx="minor">
            <a:schemeClr val="dk1"/>
          </a:fontRef>
        </p:style>
        <p:txBody>
          <a:bodyPr/>
          <a:lstStyle/>
          <a:p>
            <a:r>
              <a:rPr lang="es-AR" dirty="0">
                <a:latin typeface="Georgia" panose="02040502050405020303" pitchFamily="18" charset="0"/>
              </a:rPr>
              <a:t> </a:t>
            </a:r>
            <a:r>
              <a:rPr lang="es-AR" dirty="0" smtClean="0">
                <a:latin typeface="Georgia" panose="02040502050405020303" pitchFamily="18" charset="0"/>
              </a:rPr>
              <a:t>“</a:t>
            </a:r>
            <a:r>
              <a:rPr lang="es-AR" sz="3200" dirty="0" smtClean="0">
                <a:solidFill>
                  <a:schemeClr val="tx1"/>
                </a:solidFill>
                <a:latin typeface="Calibri" panose="020F0502020204030204" pitchFamily="34" charset="0"/>
                <a:cs typeface="Calibri" panose="020F0502020204030204" pitchFamily="34" charset="0"/>
              </a:rPr>
              <a:t>El </a:t>
            </a:r>
            <a:r>
              <a:rPr lang="es-AR" sz="3200" dirty="0">
                <a:solidFill>
                  <a:schemeClr val="tx1"/>
                </a:solidFill>
                <a:latin typeface="Calibri" panose="020F0502020204030204" pitchFamily="34" charset="0"/>
                <a:cs typeface="Calibri" panose="020F0502020204030204" pitchFamily="34" charset="0"/>
              </a:rPr>
              <a:t>art. 53 de la Ley de Defensa del Consumidor, al imponer al proveedor la obligación de aportar al proceso todos los elementos de prueba que obren en su poder y prestar la colaboración necesaria para el esclarecimiento de la cuestión debatida en el juicio, deroga, en cuanto pueda entenderse opuesta a aquella, lo dispuesto en materia de distribución de cargas probatorias por el art. 377 del Código Procesal Civil y Comercial de la Nación</a:t>
            </a:r>
            <a:r>
              <a:rPr lang="es-AR" sz="3200" dirty="0" smtClean="0">
                <a:solidFill>
                  <a:schemeClr val="tx1"/>
                </a:solidFill>
                <a:latin typeface="Calibri" panose="020F0502020204030204" pitchFamily="34" charset="0"/>
                <a:cs typeface="Calibri" panose="020F0502020204030204" pitchFamily="34" charset="0"/>
              </a:rPr>
              <a:t>.”</a:t>
            </a:r>
            <a:endParaRPr lang="es-AR" sz="3200" dirty="0">
              <a:solidFill>
                <a:schemeClr val="tx1"/>
              </a:solidFill>
              <a:latin typeface="Calibri" panose="020F0502020204030204" pitchFamily="34" charset="0"/>
              <a:cs typeface="Calibri" panose="020F0502020204030204" pitchFamily="34" charset="0"/>
            </a:endParaRPr>
          </a:p>
        </p:txBody>
      </p:sp>
      <p:sp>
        <p:nvSpPr>
          <p:cNvPr id="4" name="Elipse 3"/>
          <p:cNvSpPr/>
          <p:nvPr/>
        </p:nvSpPr>
        <p:spPr>
          <a:xfrm>
            <a:off x="7965031" y="5293216"/>
            <a:ext cx="3026535" cy="139735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ES" dirty="0" smtClean="0"/>
              <a:t>¿ART. 166 Y 175 </a:t>
            </a:r>
            <a:r>
              <a:rPr lang="es-ES" dirty="0" err="1" smtClean="0"/>
              <a:t>CPCCyT</a:t>
            </a:r>
            <a:r>
              <a:rPr lang="es-ES" dirty="0" smtClean="0"/>
              <a:t>)????</a:t>
            </a:r>
            <a:endParaRPr lang="es-ES" dirty="0"/>
          </a:p>
        </p:txBody>
      </p:sp>
      <p:sp>
        <p:nvSpPr>
          <p:cNvPr id="5" name="Marcador de pie de página 4"/>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16946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25321" y="296215"/>
            <a:ext cx="8305800" cy="5880748"/>
          </a:xfrm>
        </p:spPr>
        <p:txBody>
          <a:bodyPr>
            <a:noAutofit/>
          </a:bodyPr>
          <a:lstStyle/>
          <a:p>
            <a:r>
              <a:rPr lang="es-ES" sz="4000" dirty="0" smtClean="0"/>
              <a:t>“ </a:t>
            </a:r>
            <a:r>
              <a:rPr lang="es-ES" sz="4000" b="1" u="sng" dirty="0"/>
              <a:t>el fin del proceso es la </a:t>
            </a:r>
            <a:r>
              <a:rPr lang="es-ES" sz="4000" b="1" u="sng" dirty="0" smtClean="0"/>
              <a:t>efectividad  de </a:t>
            </a:r>
            <a:r>
              <a:rPr lang="es-ES" sz="4000" b="1" u="sng" dirty="0"/>
              <a:t>los derechos sustanciales en juego,</a:t>
            </a:r>
            <a:r>
              <a:rPr lang="es-ES" sz="4000" dirty="0"/>
              <a:t> </a:t>
            </a:r>
            <a:r>
              <a:rPr lang="es-ES" sz="3600" dirty="0"/>
              <a:t>sin descuidar la necesidad de </a:t>
            </a:r>
            <a:r>
              <a:rPr lang="es-ES" sz="3600" dirty="0" smtClean="0"/>
              <a:t>preservar las </a:t>
            </a:r>
            <a:r>
              <a:rPr lang="es-ES" sz="3600" dirty="0"/>
              <a:t>garantías constitucionales y convencionales exigibles para asegurar </a:t>
            </a:r>
            <a:r>
              <a:rPr lang="es-ES" sz="3600" dirty="0" smtClean="0"/>
              <a:t>una tutela </a:t>
            </a:r>
            <a:r>
              <a:rPr lang="es-ES" sz="3600" dirty="0"/>
              <a:t>judicial efectiva y el necesario respeto de la coherencia que </a:t>
            </a:r>
            <a:r>
              <a:rPr lang="es-ES" sz="3600" dirty="0" smtClean="0"/>
              <a:t>reclama toda </a:t>
            </a:r>
            <a:r>
              <a:rPr lang="es-ES" sz="3600" dirty="0"/>
              <a:t>labor </a:t>
            </a:r>
            <a:r>
              <a:rPr lang="es-ES" sz="3600" dirty="0" smtClean="0"/>
              <a:t>interpretativa”.</a:t>
            </a:r>
            <a:endParaRPr lang="es-ES" sz="3600" dirty="0" smtClean="0"/>
          </a:p>
          <a:p>
            <a:pPr marL="0" indent="0">
              <a:buNone/>
            </a:pPr>
            <a:r>
              <a:rPr lang="es-ES" sz="2000" dirty="0" smtClean="0"/>
              <a:t>(Art</a:t>
            </a:r>
            <a:r>
              <a:rPr lang="es-ES" sz="2000" dirty="0"/>
              <a:t>. XII del Título Preliminar del Anteproyecto de </a:t>
            </a:r>
            <a:r>
              <a:rPr lang="es-ES" sz="2000" dirty="0" err="1"/>
              <a:t>Kaminker</a:t>
            </a:r>
            <a:r>
              <a:rPr lang="es-ES" sz="2000" dirty="0"/>
              <a:t> y art. 791 del </a:t>
            </a:r>
            <a:r>
              <a:rPr lang="es-ES" sz="2000" dirty="0" smtClean="0"/>
              <a:t>Código Procesal </a:t>
            </a:r>
            <a:r>
              <a:rPr lang="es-ES" sz="2000" dirty="0"/>
              <a:t>Civil, Comercial y de Minería de San </a:t>
            </a:r>
            <a:r>
              <a:rPr lang="es-ES" sz="2000" dirty="0" smtClean="0"/>
              <a:t>Juan</a:t>
            </a:r>
            <a:r>
              <a:rPr lang="es-ES" dirty="0" smtClean="0"/>
              <a:t>).</a:t>
            </a:r>
          </a:p>
          <a:p>
            <a:r>
              <a:rPr lang="es-ES" sz="4000" dirty="0" smtClean="0"/>
              <a:t>2017</a:t>
            </a:r>
            <a:endParaRPr lang="es-ES" sz="4000" dirty="0"/>
          </a:p>
        </p:txBody>
      </p:sp>
      <p:pic>
        <p:nvPicPr>
          <p:cNvPr id="4" name="Imagen 3"/>
          <p:cNvPicPr>
            <a:picLocks noChangeAspect="1"/>
          </p:cNvPicPr>
          <p:nvPr/>
        </p:nvPicPr>
        <p:blipFill>
          <a:blip r:embed="rId2"/>
          <a:stretch>
            <a:fillRect/>
          </a:stretch>
        </p:blipFill>
        <p:spPr>
          <a:xfrm>
            <a:off x="8923449" y="1280212"/>
            <a:ext cx="2938187" cy="4170330"/>
          </a:xfrm>
          <a:prstGeom prst="rect">
            <a:avLst/>
          </a:prstGeom>
        </p:spPr>
      </p:pic>
    </p:spTree>
    <p:extLst>
      <p:ext uri="{BB962C8B-B14F-4D97-AF65-F5344CB8AC3E}">
        <p14:creationId xmlns:p14="http://schemas.microsoft.com/office/powerpoint/2010/main" val="4501468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Interpretación más favorable al consumidor </a:t>
            </a:r>
            <a:br>
              <a:rPr lang="es-ES" dirty="0" smtClean="0"/>
            </a:br>
            <a:r>
              <a:rPr lang="es-ES" dirty="0" smtClean="0"/>
              <a:t>4ªCCCM</a:t>
            </a:r>
            <a:endParaRPr lang="es-ES" dirty="0"/>
          </a:p>
        </p:txBody>
      </p:sp>
      <p:graphicFrame>
        <p:nvGraphicFramePr>
          <p:cNvPr id="4" name="Marcador de contenido 3"/>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Marcador de pie de página 2"/>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44617580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Cláusulas abusivas que restringen la prueba en contra del consumidor</a:t>
            </a:r>
            <a:endParaRPr lang="es-ES" dirty="0"/>
          </a:p>
        </p:txBody>
      </p:sp>
      <p:sp>
        <p:nvSpPr>
          <p:cNvPr id="3" name="Marcador de contenido 2"/>
          <p:cNvSpPr>
            <a:spLocks noGrp="1"/>
          </p:cNvSpPr>
          <p:nvPr>
            <p:ph idx="1"/>
          </p:nvPr>
        </p:nvSpPr>
        <p:spPr/>
        <p:txBody>
          <a:bodyPr/>
          <a:lstStyle/>
          <a:p>
            <a:r>
              <a:rPr lang="es-ES" dirty="0" smtClean="0"/>
              <a:t>Corresponde declarar la ineficacia de la cláusula del contrato de tarjeta de crédito que obliga al usuario a dar aviso por escrito a la emisora de la pérdida o robo del plástico como única vía válida para probar la denuncia, pues, dicha disposición resulta contraria al art. 37, inc. a, de la ley de Defensa del Consumidor, en tanto desnaturaliza la obligación y restringe el derecho del consumidor, poniéndolo en desventaja frente a la entidad emisora, sin contemplar el sistema de denuncia telefónica impuesto por la ley 25.065 (C4aCiv.Com., Minas, Paz y </a:t>
            </a:r>
            <a:r>
              <a:rPr lang="es-ES" dirty="0" err="1" smtClean="0"/>
              <a:t>Trib</a:t>
            </a:r>
            <a:r>
              <a:rPr lang="es-ES" dirty="0" smtClean="0"/>
              <a:t>. Mendoza, 2008/05/08, CMR Falabella S.A. c. Neme Nader, Raúl, LLGRAN CUYO 2008 (julio), 593, AR/JUR/1819/2008.)”. </a:t>
            </a:r>
            <a:endParaRPr lang="es-ES" dirty="0"/>
          </a:p>
        </p:txBody>
      </p:sp>
      <p:sp>
        <p:nvSpPr>
          <p:cNvPr id="4" name="Marcador de pie de página 3"/>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15708767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831850" y="3193961"/>
            <a:ext cx="7951542" cy="1368514"/>
          </a:xfrm>
          <a:solidFill>
            <a:srgbClr val="00B0F0"/>
          </a:solidFill>
        </p:spPr>
        <p:txBody>
          <a:bodyPr/>
          <a:lstStyle/>
          <a:p>
            <a:r>
              <a:rPr lang="es-ES" dirty="0" smtClean="0"/>
              <a:t>SANCIONES PROCESALES</a:t>
            </a:r>
            <a:endParaRPr lang="es-ES" dirty="0"/>
          </a:p>
        </p:txBody>
      </p:sp>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195536327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721217"/>
            <a:ext cx="10515600" cy="5455746"/>
          </a:xfrm>
        </p:spPr>
        <p:txBody>
          <a:bodyPr/>
          <a:lstStyle/>
          <a:p>
            <a:r>
              <a:rPr lang="es-ES" dirty="0"/>
              <a:t>Art. 208- SANCIÓN POR LITIGAR SIN RAZÓN VALEDERA.</a:t>
            </a:r>
          </a:p>
          <a:p>
            <a:r>
              <a:rPr lang="es-ES" sz="3200" b="1" i="1" dirty="0">
                <a:solidFill>
                  <a:schemeClr val="accent2">
                    <a:lumMod val="50000"/>
                  </a:schemeClr>
                </a:solidFill>
              </a:rPr>
              <a:t>Cuando la parte demandada negare o declarare desconocer los hechos invocados por el consumidor o usuario </a:t>
            </a:r>
            <a:r>
              <a:rPr lang="es-ES" sz="3200" b="1" i="1" u="sng" dirty="0">
                <a:solidFill>
                  <a:srgbClr val="00B050"/>
                </a:solidFill>
              </a:rPr>
              <a:t>injustificadamente,</a:t>
            </a:r>
            <a:r>
              <a:rPr lang="es-ES" sz="3200" b="1" i="1" dirty="0">
                <a:solidFill>
                  <a:schemeClr val="accent2">
                    <a:lumMod val="50000"/>
                  </a:schemeClr>
                </a:solidFill>
              </a:rPr>
              <a:t> si se hace lugar a la demanda, la sentencia </a:t>
            </a:r>
            <a:r>
              <a:rPr lang="es-ES" sz="3200" b="1" i="1" u="sng" dirty="0">
                <a:solidFill>
                  <a:schemeClr val="accent2">
                    <a:lumMod val="50000"/>
                  </a:schemeClr>
                </a:solidFill>
              </a:rPr>
              <a:t>contendrá la sanción a la parte condenada, de un adicional de hasta un cincuenta por ciento (50%) del total establecido como resarcimiento,</a:t>
            </a:r>
            <a:r>
              <a:rPr lang="es-ES" sz="3200" b="1" i="1" dirty="0">
                <a:solidFill>
                  <a:schemeClr val="accent2">
                    <a:lumMod val="50000"/>
                  </a:schemeClr>
                </a:solidFill>
              </a:rPr>
              <a:t> a favor del demandante, en concepto de </a:t>
            </a:r>
            <a:r>
              <a:rPr lang="es-ES" sz="3200" b="1" i="1" u="sng" dirty="0">
                <a:solidFill>
                  <a:schemeClr val="accent2">
                    <a:lumMod val="50000"/>
                  </a:schemeClr>
                </a:solidFill>
              </a:rPr>
              <a:t>perjuicios adicionales por la tramitación del proceso.</a:t>
            </a:r>
          </a:p>
          <a:p>
            <a:endParaRPr lang="es-ES" dirty="0"/>
          </a:p>
        </p:txBody>
      </p:sp>
      <p:sp>
        <p:nvSpPr>
          <p:cNvPr id="5" name="Marcador de pie de página 4"/>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87195016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nvPr>
        </p:nvGraphicFramePr>
        <p:xfrm>
          <a:off x="838200" y="965915"/>
          <a:ext cx="10515600" cy="52110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pie de página 4"/>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77889530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437882"/>
            <a:ext cx="10515600" cy="5739081"/>
          </a:xfrm>
        </p:spPr>
        <p:txBody>
          <a:bodyPr>
            <a:normAutofit/>
          </a:bodyPr>
          <a:lstStyle/>
          <a:p>
            <a:r>
              <a:rPr lang="es-ES" i="1" dirty="0"/>
              <a:t>“Se trata, en el caso, de desalentar una conducta socialmente </a:t>
            </a:r>
            <a:r>
              <a:rPr lang="es-ES" i="1" dirty="0" err="1"/>
              <a:t>repro-chable</a:t>
            </a:r>
            <a:r>
              <a:rPr lang="es-ES" i="1" dirty="0"/>
              <a:t> (negar o desconocer la mala calidad o interrupción de la pres-</a:t>
            </a:r>
            <a:r>
              <a:rPr lang="es-ES" i="1" dirty="0" err="1"/>
              <a:t>tación</a:t>
            </a:r>
            <a:r>
              <a:rPr lang="es-ES" i="1" dirty="0"/>
              <a:t> del servicio o falta de disposición de la obra) </a:t>
            </a:r>
            <a:r>
              <a:rPr lang="es-ES" i="1" u="sng" dirty="0">
                <a:solidFill>
                  <a:schemeClr val="accent6">
                    <a:lumMod val="75000"/>
                  </a:schemeClr>
                </a:solidFill>
              </a:rPr>
              <a:t>que escapa al </a:t>
            </a:r>
            <a:r>
              <a:rPr lang="es-ES" i="1" u="sng" dirty="0" err="1">
                <a:solidFill>
                  <a:schemeClr val="accent6">
                    <a:lumMod val="75000"/>
                  </a:schemeClr>
                </a:solidFill>
              </a:rPr>
              <a:t>sis</a:t>
            </a:r>
            <a:r>
              <a:rPr lang="es-ES" i="1" u="sng" dirty="0">
                <a:solidFill>
                  <a:schemeClr val="accent6">
                    <a:lumMod val="75000"/>
                  </a:schemeClr>
                </a:solidFill>
              </a:rPr>
              <a:t>-tema de la reparación civil, por cuanto en numerosos casos el monto indemnizatorio a abonar no constituirá desaliento suficiente para la reiteración de la conducta.</a:t>
            </a:r>
            <a:r>
              <a:rPr lang="es-ES" i="1" dirty="0"/>
              <a:t> Además, esa conducta implica, en los he-</a:t>
            </a:r>
            <a:r>
              <a:rPr lang="es-ES" i="1" dirty="0" err="1"/>
              <a:t>chos</a:t>
            </a:r>
            <a:r>
              <a:rPr lang="es-ES" i="1" dirty="0"/>
              <a:t>, una despreocupación -o, mejor aún, un ataque deliberado y consciente- hacia los derechos ajenos, dentro de los cuales pueden en-</a:t>
            </a:r>
            <a:r>
              <a:rPr lang="es-ES" i="1" dirty="0" err="1"/>
              <a:t>contrarse</a:t>
            </a:r>
            <a:r>
              <a:rPr lang="es-ES" i="1" dirty="0"/>
              <a:t> los de "incidencia colectiva</a:t>
            </a:r>
            <a:r>
              <a:rPr lang="es-ES" i="1" dirty="0" smtClean="0"/>
              <a:t>".</a:t>
            </a:r>
          </a:p>
          <a:p>
            <a:r>
              <a:rPr lang="es-ES" b="1" dirty="0" smtClean="0">
                <a:solidFill>
                  <a:schemeClr val="accent6">
                    <a:lumMod val="75000"/>
                  </a:schemeClr>
                </a:solidFill>
              </a:rPr>
              <a:t>Díaz</a:t>
            </a:r>
            <a:r>
              <a:rPr lang="es-ES" b="1" dirty="0">
                <a:solidFill>
                  <a:schemeClr val="accent6">
                    <a:lumMod val="75000"/>
                  </a:schemeClr>
                </a:solidFill>
              </a:rPr>
              <a:t>, Juan C. -  Elías, José S. -  Guevara, Augusto M. (h) ¿Los "daños punitivos" aterrizan en el derecho argentino? Aportes para un debate más amplio  Fuente: JA 2003-II-961 Citar </a:t>
            </a:r>
            <a:r>
              <a:rPr lang="es-ES" b="1" dirty="0" err="1">
                <a:solidFill>
                  <a:schemeClr val="accent6">
                    <a:lumMod val="75000"/>
                  </a:schemeClr>
                </a:solidFill>
              </a:rPr>
              <a:t>Lexis</a:t>
            </a:r>
            <a:r>
              <a:rPr lang="es-ES" b="1" dirty="0">
                <a:solidFill>
                  <a:schemeClr val="accent6">
                    <a:lumMod val="75000"/>
                  </a:schemeClr>
                </a:solidFill>
              </a:rPr>
              <a:t> Nº  0003/009616 ).-</a:t>
            </a:r>
          </a:p>
        </p:txBody>
      </p:sp>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2922417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dirty="0"/>
              <a:t/>
            </a:r>
            <a:br>
              <a:rPr lang="es-ES" dirty="0"/>
            </a:br>
            <a:r>
              <a:rPr lang="es-ES" dirty="0" smtClean="0"/>
              <a:t/>
            </a:r>
            <a:br>
              <a:rPr lang="es-ES" dirty="0" smtClean="0"/>
            </a:br>
            <a:r>
              <a:rPr lang="es-ES" sz="2700" dirty="0" smtClean="0">
                <a:solidFill>
                  <a:schemeClr val="accent6">
                    <a:lumMod val="75000"/>
                  </a:schemeClr>
                </a:solidFill>
              </a:rPr>
              <a:t>EXPTE</a:t>
            </a:r>
            <a:r>
              <a:rPr lang="es-ES" sz="2700" dirty="0">
                <a:solidFill>
                  <a:schemeClr val="accent6">
                    <a:lumMod val="75000"/>
                  </a:schemeClr>
                </a:solidFill>
              </a:rPr>
              <a:t>. Nº 130.050 caratulado “MÓNACO, MARIO FRANCIS-CO C/ OBRAS SANITARIAS MENDOZA S.A. P/ DAÑOS Y PERJUICIOS</a:t>
            </a:r>
            <a:r>
              <a:rPr lang="es-ES" sz="2700" dirty="0" smtClean="0">
                <a:solidFill>
                  <a:schemeClr val="accent6">
                    <a:lumMod val="75000"/>
                  </a:schemeClr>
                </a:solidFill>
              </a:rPr>
              <a:t>”</a:t>
            </a:r>
            <a:br>
              <a:rPr lang="es-ES" sz="2700" dirty="0" smtClean="0">
                <a:solidFill>
                  <a:schemeClr val="accent6">
                    <a:lumMod val="75000"/>
                  </a:schemeClr>
                </a:solidFill>
              </a:rPr>
            </a:br>
            <a:r>
              <a:rPr lang="es-ES" sz="2700" dirty="0" smtClean="0">
                <a:solidFill>
                  <a:schemeClr val="accent6">
                    <a:lumMod val="75000"/>
                  </a:schemeClr>
                </a:solidFill>
              </a:rPr>
              <a:t>(DICTAMEN 4/08/2006), SENT 14 CIV. INSTANCIA 11/2006; SENT. </a:t>
            </a:r>
            <a:r>
              <a:rPr lang="es-ES" sz="2700" dirty="0">
                <a:solidFill>
                  <a:schemeClr val="accent6">
                    <a:lumMod val="75000"/>
                  </a:schemeClr>
                </a:solidFill>
              </a:rPr>
              <a:t> </a:t>
            </a:r>
            <a:r>
              <a:rPr lang="es-ES" sz="2700" dirty="0" smtClean="0">
                <a:solidFill>
                  <a:schemeClr val="accent6">
                    <a:lumMod val="75000"/>
                  </a:schemeClr>
                </a:solidFill>
              </a:rPr>
              <a:t>5CCCM 10/2007</a:t>
            </a:r>
            <a:r>
              <a:rPr lang="es-ES" sz="2700" dirty="0">
                <a:solidFill>
                  <a:schemeClr val="accent6">
                    <a:lumMod val="75000"/>
                  </a:schemeClr>
                </a:solidFill>
              </a:rPr>
              <a:t/>
            </a:r>
            <a:br>
              <a:rPr lang="es-ES" sz="2700" dirty="0">
                <a:solidFill>
                  <a:schemeClr val="accent6">
                    <a:lumMod val="75000"/>
                  </a:schemeClr>
                </a:solidFill>
              </a:rPr>
            </a:br>
            <a:r>
              <a:rPr lang="es-ES" dirty="0"/>
              <a:t/>
            </a:r>
            <a:br>
              <a:rPr lang="es-ES" dirty="0"/>
            </a:br>
            <a:endParaRPr lang="es-ES" dirty="0"/>
          </a:p>
        </p:txBody>
      </p:sp>
      <p:sp>
        <p:nvSpPr>
          <p:cNvPr id="3" name="Marcador de contenido 2"/>
          <p:cNvSpPr>
            <a:spLocks noGrp="1"/>
          </p:cNvSpPr>
          <p:nvPr>
            <p:ph idx="1"/>
          </p:nvPr>
        </p:nvSpPr>
        <p:spPr/>
        <p:txBody>
          <a:bodyPr>
            <a:normAutofit/>
          </a:bodyPr>
          <a:lstStyle/>
          <a:p>
            <a:r>
              <a:rPr lang="es-ES" sz="3200" i="1" dirty="0"/>
              <a:t>la conducta que sanciona la norma es la actitud procesal de “negar o declarar desconocer la mala calidad del servicio o la interrupción del servicio o falta de disposición de la obra”, pero sólo en el caso de que se haga “lugar a la demanda”. Se puede colegir que la ley sanciona, la negativa injustificada o la mala fe o la temeridad al contestar </a:t>
            </a:r>
            <a:r>
              <a:rPr lang="es-ES" sz="3200" i="1" dirty="0" err="1"/>
              <a:t>deman</a:t>
            </a:r>
            <a:r>
              <a:rPr lang="es-ES" sz="3200" i="1" dirty="0"/>
              <a:t>-da, pero cuando esta conducta procesal encuentra justificación y ha sido consecuencia del ejercicio del derecho de defensa la sanción no puede ser aplicada. </a:t>
            </a:r>
          </a:p>
        </p:txBody>
      </p:sp>
      <p:sp>
        <p:nvSpPr>
          <p:cNvPr id="4" name="Marcador de pie de página 3"/>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134953192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sz="4000" i="1" dirty="0"/>
              <a:t>el Código Procesal Laboral de Mendoza consagra en el art. 88 multas para el empleador que obstruya el proceso y que son a beneficio del </a:t>
            </a:r>
            <a:r>
              <a:rPr lang="es-ES" sz="4000" i="1" dirty="0" smtClean="0"/>
              <a:t>empleado. </a:t>
            </a:r>
            <a:r>
              <a:rPr lang="es-ES" sz="4000" i="1" dirty="0"/>
              <a:t>También el art. 622 in fine del CC castiga la inconducta procesal maliciosa con la aplicación de intereses sancionatorios a fa-</a:t>
            </a:r>
            <a:r>
              <a:rPr lang="es-ES" sz="4000" i="1" dirty="0" err="1"/>
              <a:t>vor</a:t>
            </a:r>
            <a:r>
              <a:rPr lang="es-ES" sz="4000" i="1" dirty="0"/>
              <a:t> de la parte perjudicada.-</a:t>
            </a:r>
          </a:p>
        </p:txBody>
      </p:sp>
      <p:sp>
        <p:nvSpPr>
          <p:cNvPr id="4" name="Marcador de pie de página 3"/>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373224521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53792"/>
            <a:ext cx="10515600" cy="5623171"/>
          </a:xfrm>
        </p:spPr>
        <p:txBody>
          <a:bodyPr>
            <a:normAutofit/>
          </a:bodyPr>
          <a:lstStyle/>
          <a:p>
            <a:r>
              <a:rPr lang="es-ES" sz="3200" i="1" dirty="0"/>
              <a:t>El art. 5 de la ley atacada no es un supuesto de responsabilidad civil </a:t>
            </a:r>
            <a:r>
              <a:rPr lang="es-ES" sz="3200" i="1" dirty="0" smtClean="0"/>
              <a:t>…</a:t>
            </a:r>
          </a:p>
          <a:p>
            <a:r>
              <a:rPr lang="es-ES" sz="3200" i="1" dirty="0" smtClean="0"/>
              <a:t>La </a:t>
            </a:r>
            <a:r>
              <a:rPr lang="es-ES" sz="3200" i="1" dirty="0"/>
              <a:t>sanción de “hasta un 50% del total establecido como la parte condenada” la puede imponer el juez con independencia de la cuantía del daño </a:t>
            </a:r>
            <a:r>
              <a:rPr lang="es-ES" sz="3200" b="1" i="1" u="sng" dirty="0">
                <a:solidFill>
                  <a:schemeClr val="accent6">
                    <a:lumMod val="75000"/>
                  </a:schemeClr>
                </a:solidFill>
              </a:rPr>
              <a:t>y debe tener como parámetro solamente la conducta o inconducta procesal desplegada por la demandada al momento de contestar la demanda.-</a:t>
            </a:r>
          </a:p>
        </p:txBody>
      </p:sp>
      <p:sp>
        <p:nvSpPr>
          <p:cNvPr id="4" name="Marcador de pie de página 3"/>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116833880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28034"/>
            <a:ext cx="10515600" cy="5648929"/>
          </a:xfrm>
        </p:spPr>
        <p:txBody>
          <a:bodyPr>
            <a:normAutofit/>
          </a:bodyPr>
          <a:lstStyle/>
          <a:p>
            <a:r>
              <a:rPr lang="es-ES" sz="3600" i="1" dirty="0"/>
              <a:t>Estos daños </a:t>
            </a:r>
            <a:r>
              <a:rPr lang="es-ES" sz="3600" i="1" dirty="0" smtClean="0"/>
              <a:t>(PUNITIVOS) no </a:t>
            </a:r>
            <a:r>
              <a:rPr lang="es-ES" sz="3600" i="1" dirty="0"/>
              <a:t>reparan el perjuicio efectivamente sufrido sino que su función es punir la gravedad del acto ilícito en si mismo que generó la indemnización y por otro lado pretende tener una finalidad preventiva y disuasoria de conductas similares en el futuro. </a:t>
            </a:r>
            <a:r>
              <a:rPr lang="es-ES" sz="3600" b="1" i="1" dirty="0">
                <a:solidFill>
                  <a:schemeClr val="accent6">
                    <a:lumMod val="75000"/>
                  </a:schemeClr>
                </a:solidFill>
              </a:rPr>
              <a:t>En cambio la sanción del art. 5 castiga la inconducta desplegada dentro del proceso y no el accionar ilícito que generó la obligación de reparar.-</a:t>
            </a:r>
          </a:p>
        </p:txBody>
      </p:sp>
      <p:sp>
        <p:nvSpPr>
          <p:cNvPr id="4" name="Marcador de pie de página 3"/>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29304548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797368" y="456824"/>
            <a:ext cx="11115589" cy="2808313"/>
          </a:xfrm>
          <a:ln w="38100">
            <a:solidFill>
              <a:schemeClr val="accent1"/>
            </a:solidFill>
          </a:ln>
        </p:spPr>
        <p:txBody>
          <a:bodyPr>
            <a:normAutofit/>
          </a:bodyPr>
          <a:lstStyle/>
          <a:p>
            <a:pPr algn="ctr">
              <a:spcBef>
                <a:spcPts val="0"/>
              </a:spcBef>
            </a:pPr>
            <a:r>
              <a:rPr lang="es-AR" sz="2800" b="1" dirty="0">
                <a:solidFill>
                  <a:schemeClr val="tx1"/>
                </a:solidFill>
                <a:latin typeface="Georgia" panose="02040502050405020303" pitchFamily="18" charset="0"/>
              </a:rPr>
              <a:t>ARTICULO 53. — Normas del proceso. </a:t>
            </a:r>
            <a:r>
              <a:rPr lang="es-AR" sz="2800" dirty="0">
                <a:solidFill>
                  <a:schemeClr val="tx1"/>
                </a:solidFill>
                <a:latin typeface="Georgia" panose="02040502050405020303" pitchFamily="18" charset="0"/>
              </a:rPr>
              <a:t>En las causas iniciadas por ejercicio de los derechos establecidos en esta ley regirán las </a:t>
            </a:r>
            <a:r>
              <a:rPr lang="es-AR" sz="2800" b="1" dirty="0">
                <a:solidFill>
                  <a:srgbClr val="7030A0"/>
                </a:solidFill>
                <a:latin typeface="Georgia" panose="02040502050405020303" pitchFamily="18" charset="0"/>
              </a:rPr>
              <a:t>normas del proceso de conocimiento más abreviado que rijan en la jurisdicción del tribunal ordinario competente,</a:t>
            </a:r>
            <a:r>
              <a:rPr lang="es-AR" sz="2800" dirty="0">
                <a:solidFill>
                  <a:schemeClr val="tx1"/>
                </a:solidFill>
                <a:latin typeface="Georgia" panose="02040502050405020303" pitchFamily="18" charset="0"/>
              </a:rPr>
              <a:t> </a:t>
            </a:r>
            <a:r>
              <a:rPr lang="es-AR" sz="2800" i="1" dirty="0">
                <a:solidFill>
                  <a:schemeClr val="tx1"/>
                </a:solidFill>
                <a:latin typeface="Georgia" panose="02040502050405020303" pitchFamily="18" charset="0"/>
              </a:rPr>
              <a:t>a </a:t>
            </a:r>
            <a:r>
              <a:rPr lang="es-AR" sz="2800" i="1" u="sng" dirty="0">
                <a:solidFill>
                  <a:srgbClr val="7030A0"/>
                </a:solidFill>
                <a:latin typeface="Georgia" panose="02040502050405020303" pitchFamily="18" charset="0"/>
              </a:rPr>
              <a:t>menos que a pedido de parte el Juez por resolución fundada y basado en la complejidad de la pretensión, considere necesario un trámite de conocimiento más adecuado</a:t>
            </a:r>
            <a:r>
              <a:rPr lang="es-AR" sz="2800" dirty="0">
                <a:solidFill>
                  <a:schemeClr val="tx1"/>
                </a:solidFill>
                <a:latin typeface="Georgia" panose="02040502050405020303" pitchFamily="18" charset="0"/>
              </a:rPr>
              <a:t>.</a:t>
            </a:r>
          </a:p>
        </p:txBody>
      </p:sp>
      <p:sp>
        <p:nvSpPr>
          <p:cNvPr id="4" name="3 Llamada rectangular redondeada"/>
          <p:cNvSpPr/>
          <p:nvPr/>
        </p:nvSpPr>
        <p:spPr bwMode="auto">
          <a:xfrm>
            <a:off x="1212712" y="3567963"/>
            <a:ext cx="7738105" cy="2987383"/>
          </a:xfrm>
          <a:prstGeom prst="wedgeRoundRectCallout">
            <a:avLst>
              <a:gd name="adj1" fmla="val -47771"/>
              <a:gd name="adj2" fmla="val -75214"/>
              <a:gd name="adj3" fmla="val 16667"/>
            </a:avLst>
          </a:prstGeom>
          <a:ln>
            <a:headEnd type="none" w="sm" len="sm"/>
            <a:tailEnd type="none" w="sm" len="sm"/>
          </a:ln>
          <a:extLst/>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algn="ctr"/>
            <a:r>
              <a:rPr lang="es-AR" sz="2400" b="1" dirty="0">
                <a:latin typeface="Georgia" panose="02040502050405020303" pitchFamily="18" charset="0"/>
              </a:rPr>
              <a:t>Art. 155- PROCESOS DE CONOCIMIENTO. ÁMBITO. II</a:t>
            </a:r>
            <a:r>
              <a:rPr lang="es-AR" sz="2400" dirty="0">
                <a:latin typeface="Georgia" panose="02040502050405020303" pitchFamily="18" charset="0"/>
              </a:rPr>
              <a:t>.- Cuando las leyes especiales remitan al juicio o proceso sumario o sumarísimo, </a:t>
            </a:r>
            <a:r>
              <a:rPr lang="es-AR" sz="2400" b="1" dirty="0">
                <a:latin typeface="Georgia" panose="02040502050405020303" pitchFamily="18" charset="0"/>
              </a:rPr>
              <a:t>se entenderá que el litigio tramitará conforme al procedimiento del juicio de conocimiento</a:t>
            </a:r>
            <a:r>
              <a:rPr lang="es-AR" sz="2400" dirty="0">
                <a:latin typeface="Georgia" panose="02040502050405020303" pitchFamily="18" charset="0"/>
              </a:rPr>
              <a:t>, sin perjuicio de la concentración de actos conforme lo previsto en el Art. 2 inc. f) de este Código.</a:t>
            </a:r>
          </a:p>
        </p:txBody>
      </p:sp>
      <p:sp>
        <p:nvSpPr>
          <p:cNvPr id="2" name="Marcador de pie de página 1"/>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237601201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stretch>
            <a:fillRect/>
          </a:stretch>
        </p:blipFill>
        <p:spPr>
          <a:xfrm>
            <a:off x="6086486" y="3991778"/>
            <a:ext cx="19028" cy="19031"/>
          </a:xfrm>
          <a:prstGeom prst="rect">
            <a:avLst/>
          </a:prstGeom>
        </p:spPr>
      </p:pic>
      <p:pic>
        <p:nvPicPr>
          <p:cNvPr id="6" name="Imagen 5"/>
          <p:cNvPicPr>
            <a:picLocks noChangeAspect="1"/>
          </p:cNvPicPr>
          <p:nvPr/>
        </p:nvPicPr>
        <p:blipFill rotWithShape="1">
          <a:blip r:embed="rId3"/>
          <a:srcRect l="20175" t="60099" r="5775" b="10215"/>
          <a:stretch/>
        </p:blipFill>
        <p:spPr>
          <a:xfrm>
            <a:off x="1044262" y="695460"/>
            <a:ext cx="9770906" cy="4134117"/>
          </a:xfrm>
          <a:prstGeom prst="rect">
            <a:avLst/>
          </a:prstGeom>
        </p:spPr>
      </p:pic>
      <p:sp>
        <p:nvSpPr>
          <p:cNvPr id="8" name="Rectángulo 7"/>
          <p:cNvSpPr/>
          <p:nvPr/>
        </p:nvSpPr>
        <p:spPr>
          <a:xfrm>
            <a:off x="1447032" y="5266317"/>
            <a:ext cx="3807548" cy="369332"/>
          </a:xfrm>
          <a:prstGeom prst="rect">
            <a:avLst/>
          </a:prstGeom>
        </p:spPr>
        <p:txBody>
          <a:bodyPr wrap="square">
            <a:spAutoFit/>
          </a:bodyPr>
          <a:lstStyle/>
          <a:p>
            <a:r>
              <a:rPr lang="es-ES" dirty="0" smtClean="0"/>
              <a:t>( Elevación </a:t>
            </a:r>
            <a:r>
              <a:rPr lang="es-ES" dirty="0"/>
              <a:t>del proyecto de ley </a:t>
            </a:r>
            <a:r>
              <a:rPr lang="es-ES" dirty="0" smtClean="0"/>
              <a:t>26.993)</a:t>
            </a:r>
            <a:endParaRPr lang="es-ES" dirty="0"/>
          </a:p>
        </p:txBody>
      </p:sp>
    </p:spTree>
    <p:extLst>
      <p:ext uri="{BB962C8B-B14F-4D97-AF65-F5344CB8AC3E}">
        <p14:creationId xmlns:p14="http://schemas.microsoft.com/office/powerpoint/2010/main" val="3684572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71941"/>
            <a:ext cx="10515600" cy="1325563"/>
          </a:xfrm>
        </p:spPr>
        <p:txBody>
          <a:bodyPr/>
          <a:lstStyle/>
          <a:p>
            <a:r>
              <a:rPr lang="es-ES" dirty="0" smtClean="0"/>
              <a:t>Antecedentes mendocinos</a:t>
            </a:r>
            <a:endParaRPr lang="es-ES" dirty="0"/>
          </a:p>
        </p:txBody>
      </p:sp>
      <p:graphicFrame>
        <p:nvGraphicFramePr>
          <p:cNvPr id="4" name="Marcador de contenido 3"/>
          <p:cNvGraphicFramePr>
            <a:graphicFrameLocks noGrp="1"/>
          </p:cNvGraphicFramePr>
          <p:nvPr>
            <p:ph idx="1"/>
            <p:extLst/>
          </p:nvPr>
        </p:nvGraphicFramePr>
        <p:xfrm>
          <a:off x="657896" y="1032756"/>
          <a:ext cx="10289146" cy="5095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Marcador de pie de página 2"/>
          <p:cNvSpPr>
            <a:spLocks noGrp="1"/>
          </p:cNvSpPr>
          <p:nvPr>
            <p:ph type="ftr" sz="quarter" idx="11"/>
          </p:nvPr>
        </p:nvSpPr>
        <p:spPr/>
        <p:txBody>
          <a:bodyPr/>
          <a:lstStyle/>
          <a:p>
            <a:r>
              <a:rPr lang="es-ES" smtClean="0"/>
              <a:t>PROCESO CONSUMO S FURLOTTI 2017</a:t>
            </a:r>
            <a:endParaRPr lang="es-ES"/>
          </a:p>
        </p:txBody>
      </p:sp>
      <p:sp>
        <p:nvSpPr>
          <p:cNvPr id="5" name="Rectángulo 4"/>
          <p:cNvSpPr/>
          <p:nvPr/>
        </p:nvSpPr>
        <p:spPr>
          <a:xfrm>
            <a:off x="10621850" y="2665928"/>
            <a:ext cx="1463899" cy="1854555"/>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smtClean="0">
                <a:ln w="12700">
                  <a:solidFill>
                    <a:schemeClr val="tx1"/>
                  </a:solidFill>
                  <a:prstDash val="solid"/>
                </a:ln>
                <a:solidFill>
                  <a:schemeClr val="tx1"/>
                </a:solidFill>
                <a:effectLst>
                  <a:outerShdw dist="38100" dir="2640000" algn="bl" rotWithShape="0">
                    <a:schemeClr val="tx2">
                      <a:lumMod val="75000"/>
                    </a:schemeClr>
                  </a:outerShdw>
                </a:effectLst>
              </a:rPr>
              <a:t>2017</a:t>
            </a:r>
          </a:p>
          <a:p>
            <a:pPr algn="ctr"/>
            <a:r>
              <a:rPr lang="es-ES" sz="3200" b="1" dirty="0" err="1" smtClean="0">
                <a:ln w="12700">
                  <a:solidFill>
                    <a:schemeClr val="tx1"/>
                  </a:solidFill>
                  <a:prstDash val="solid"/>
                </a:ln>
                <a:solidFill>
                  <a:schemeClr val="tx1"/>
                </a:solidFill>
                <a:effectLst>
                  <a:outerShdw dist="38100" dir="2640000" algn="bl" rotWithShape="0">
                    <a:schemeClr val="tx2">
                      <a:lumMod val="75000"/>
                    </a:schemeClr>
                  </a:outerShdw>
                </a:effectLst>
              </a:rPr>
              <a:t>CPCCyT</a:t>
            </a:r>
            <a:endParaRPr lang="es-ES" sz="3200" b="1" dirty="0">
              <a:ln w="12700">
                <a:solidFill>
                  <a:schemeClr val="tx1"/>
                </a:solidFill>
                <a:prstDash val="solid"/>
              </a:ln>
              <a:solidFill>
                <a:schemeClr val="tx1"/>
              </a:solidFill>
              <a:effectLst>
                <a:outerShdw dist="38100" dir="2640000" algn="bl" rotWithShape="0">
                  <a:schemeClr val="tx2">
                    <a:lumMod val="75000"/>
                  </a:schemeClr>
                </a:outerShdw>
              </a:effectLst>
            </a:endParaRPr>
          </a:p>
        </p:txBody>
      </p:sp>
      <p:sp>
        <p:nvSpPr>
          <p:cNvPr id="6" name="Elipse 5"/>
          <p:cNvSpPr/>
          <p:nvPr/>
        </p:nvSpPr>
        <p:spPr>
          <a:xfrm>
            <a:off x="3638282" y="5138670"/>
            <a:ext cx="4019282" cy="989224"/>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Labor de la jurisprudencia</a:t>
            </a:r>
            <a:endParaRPr lang="es-ES" dirty="0"/>
          </a:p>
        </p:txBody>
      </p:sp>
    </p:spTree>
    <p:extLst>
      <p:ext uri="{BB962C8B-B14F-4D97-AF65-F5344CB8AC3E}">
        <p14:creationId xmlns:p14="http://schemas.microsoft.com/office/powerpoint/2010/main" val="892619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54110" y="1144676"/>
            <a:ext cx="10515600" cy="5713324"/>
          </a:xfrm>
        </p:spPr>
        <p:txBody>
          <a:bodyPr>
            <a:normAutofit/>
          </a:bodyPr>
          <a:lstStyle/>
          <a:p>
            <a:pPr marL="0" indent="0">
              <a:buNone/>
            </a:pPr>
            <a:endParaRPr lang="es-ES" dirty="0" smtClean="0"/>
          </a:p>
          <a:p>
            <a:pPr marL="0" indent="0">
              <a:buNone/>
            </a:pPr>
            <a:r>
              <a:rPr lang="es-ES" dirty="0" smtClean="0"/>
              <a:t>“Existen </a:t>
            </a:r>
            <a:r>
              <a:rPr lang="es-ES" dirty="0"/>
              <a:t>varios supuestos para los que el Código Civil y </a:t>
            </a:r>
            <a:r>
              <a:rPr lang="es-ES" dirty="0" smtClean="0"/>
              <a:t>Comercial  estableció </a:t>
            </a:r>
            <a:r>
              <a:rPr lang="es-ES" dirty="0"/>
              <a:t>la necesidad de acudir </a:t>
            </a:r>
            <a:r>
              <a:rPr lang="es-ES" b="1" dirty="0"/>
              <a:t>al “procedimiento más breve </a:t>
            </a:r>
            <a:r>
              <a:rPr lang="es-ES" b="1" dirty="0" smtClean="0"/>
              <a:t>previsto por </a:t>
            </a:r>
            <a:r>
              <a:rPr lang="es-ES" b="1" dirty="0"/>
              <a:t>la ley local</a:t>
            </a:r>
            <a:r>
              <a:rPr lang="es-ES" b="1" dirty="0" smtClean="0"/>
              <a:t>”</a:t>
            </a:r>
            <a:r>
              <a:rPr lang="es-ES" dirty="0" smtClean="0"/>
              <a:t>. </a:t>
            </a:r>
            <a:r>
              <a:rPr lang="es-ES" dirty="0"/>
              <a:t>Por ello es necesario también prever un proceso más </a:t>
            </a:r>
            <a:r>
              <a:rPr lang="es-ES" dirty="0" smtClean="0"/>
              <a:t>abreviado </a:t>
            </a:r>
            <a:r>
              <a:rPr lang="es-ES" dirty="0"/>
              <a:t>que el proceso ordinario por </a:t>
            </a:r>
            <a:r>
              <a:rPr lang="es-ES" dirty="0" smtClean="0"/>
              <a:t>audiencias. </a:t>
            </a:r>
          </a:p>
          <a:p>
            <a:pPr marL="0" indent="0">
              <a:buNone/>
            </a:pPr>
            <a:r>
              <a:rPr lang="es-ES" dirty="0" smtClean="0"/>
              <a:t>Finalmente, disposiciones procesales incluidas en el derecho de fondo imponen la consideración de algunos procesos especiales.</a:t>
            </a:r>
          </a:p>
          <a:p>
            <a:pPr marL="0" indent="0">
              <a:buNone/>
            </a:pPr>
            <a:r>
              <a:rPr lang="es-ES" dirty="0" smtClean="0"/>
              <a:t>En </a:t>
            </a:r>
            <a:r>
              <a:rPr lang="es-ES" dirty="0"/>
              <a:t>cualquier caso, el juez debe tener el poder de decidir cuál es el </a:t>
            </a:r>
            <a:r>
              <a:rPr lang="es-ES" dirty="0" smtClean="0"/>
              <a:t>tipo procesal </a:t>
            </a:r>
            <a:r>
              <a:rPr lang="es-ES" dirty="0"/>
              <a:t>aplicable en el marco de la </a:t>
            </a:r>
            <a:r>
              <a:rPr lang="es-ES" dirty="0" smtClean="0"/>
              <a:t>ley.”</a:t>
            </a:r>
            <a:endParaRPr lang="es-ES" dirty="0"/>
          </a:p>
        </p:txBody>
      </p:sp>
      <p:pic>
        <p:nvPicPr>
          <p:cNvPr id="4" name="Imagen 3"/>
          <p:cNvPicPr>
            <a:picLocks noChangeAspect="1"/>
          </p:cNvPicPr>
          <p:nvPr/>
        </p:nvPicPr>
        <p:blipFill>
          <a:blip r:embed="rId2"/>
          <a:stretch>
            <a:fillRect/>
          </a:stretch>
        </p:blipFill>
        <p:spPr>
          <a:xfrm>
            <a:off x="8431369" y="4686174"/>
            <a:ext cx="1893194" cy="2171826"/>
          </a:xfrm>
          <a:prstGeom prst="rect">
            <a:avLst/>
          </a:prstGeom>
        </p:spPr>
      </p:pic>
      <p:sp>
        <p:nvSpPr>
          <p:cNvPr id="5" name="Elipse 4"/>
          <p:cNvSpPr/>
          <p:nvPr/>
        </p:nvSpPr>
        <p:spPr>
          <a:xfrm>
            <a:off x="8734022" y="218941"/>
            <a:ext cx="3181081" cy="1275008"/>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Necesidad de procedimientos más abreviados</a:t>
            </a:r>
            <a:endParaRPr lang="es-ES" dirty="0"/>
          </a:p>
        </p:txBody>
      </p:sp>
    </p:spTree>
    <p:extLst>
      <p:ext uri="{BB962C8B-B14F-4D97-AF65-F5344CB8AC3E}">
        <p14:creationId xmlns:p14="http://schemas.microsoft.com/office/powerpoint/2010/main" val="2816757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4054106623"/>
              </p:ext>
            </p:extLst>
          </p:nvPr>
        </p:nvGraphicFramePr>
        <p:xfrm>
          <a:off x="838200" y="566670"/>
          <a:ext cx="10515600" cy="5610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pie de página 4"/>
          <p:cNvSpPr>
            <a:spLocks noGrp="1"/>
          </p:cNvSpPr>
          <p:nvPr>
            <p:ph type="ftr" sz="quarter" idx="11"/>
          </p:nvPr>
        </p:nvSpPr>
        <p:spPr/>
        <p:txBody>
          <a:bodyPr/>
          <a:lstStyle/>
          <a:p>
            <a:r>
              <a:rPr lang="es-ES" smtClean="0"/>
              <a:t>PROCESO CONSUMO S FURLOTTI 2017</a:t>
            </a:r>
            <a:endParaRPr lang="es-ES"/>
          </a:p>
        </p:txBody>
      </p:sp>
    </p:spTree>
    <p:extLst>
      <p:ext uri="{BB962C8B-B14F-4D97-AF65-F5344CB8AC3E}">
        <p14:creationId xmlns:p14="http://schemas.microsoft.com/office/powerpoint/2010/main" val="490905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nvPr>
        </p:nvGraphicFramePr>
        <p:xfrm>
          <a:off x="838200" y="746975"/>
          <a:ext cx="10515600" cy="5429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342570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384</TotalTime>
  <Words>4042</Words>
  <Application>Microsoft Office PowerPoint</Application>
  <PresentationFormat>Panorámica</PresentationFormat>
  <Paragraphs>244</Paragraphs>
  <Slides>50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50</vt:i4>
      </vt:variant>
    </vt:vector>
  </HeadingPairs>
  <TitlesOfParts>
    <vt:vector size="56" baseType="lpstr">
      <vt:lpstr>Arial</vt:lpstr>
      <vt:lpstr>Calibri</vt:lpstr>
      <vt:lpstr>Calibri Light</vt:lpstr>
      <vt:lpstr>Cambria Math</vt:lpstr>
      <vt:lpstr>Georgia</vt:lpstr>
      <vt:lpstr>Tema de Office</vt:lpstr>
      <vt:lpstr>LIBRO SEGUNDO.  DE LOS PROCESOS TÍPICOS COMUNES TÍTULO II PROCESOS DE CONOCIMIENTOS ESPECIALES</vt:lpstr>
      <vt:lpstr>El traje blanco bordado</vt:lpstr>
      <vt:lpstr>Presentación de PowerPoint</vt:lpstr>
      <vt:lpstr>Presentación de PowerPoint</vt:lpstr>
      <vt:lpstr>Presentación de PowerPoint</vt:lpstr>
      <vt:lpstr>Antecedentes mendocinos</vt:lpstr>
      <vt:lpstr>Presentación de PowerPoint</vt:lpstr>
      <vt:lpstr>Presentación de PowerPoint</vt:lpstr>
      <vt:lpstr>Presentación de PowerPoint</vt:lpstr>
      <vt:lpstr>competencia</vt:lpstr>
      <vt:lpstr>Presentación de PowerPoint</vt:lpstr>
      <vt:lpstr>Presentación de PowerPoint</vt:lpstr>
      <vt:lpstr>Presentación de PowerPoint</vt:lpstr>
      <vt:lpstr>Art. 5°- COMPETENCIA POR MATERIA</vt:lpstr>
      <vt:lpstr>Competencia territorial</vt:lpstr>
      <vt:lpstr>Art. 6 competencia territorial </vt:lpstr>
      <vt:lpstr>IMPRORROGABILIDAD A LA COMPETENCIA POR TERRITORIO (EXCEPCIÓN ART. 8 CPC)</vt:lpstr>
      <vt:lpstr>competencia</vt:lpstr>
      <vt:lpstr>Proceso de consumo de mayor cuantía</vt:lpstr>
      <vt:lpstr>Presentación de PowerPoint</vt:lpstr>
      <vt:lpstr>Beneficio de justicia gratuita</vt:lpstr>
      <vt:lpstr>Presentación de PowerPoint</vt:lpstr>
      <vt:lpstr>Presentación de PowerPoint</vt:lpstr>
      <vt:lpstr>Presentación de PowerPoint</vt:lpstr>
      <vt:lpstr>3ªCCCMza</vt:lpstr>
      <vt:lpstr>Presentación de PowerPoint</vt:lpstr>
      <vt:lpstr>COSTAS</vt:lpstr>
      <vt:lpstr>Suprema Corte de Justicia de Mendoza, Sala I, expte. N° 108.977, “Castillo, Julio Daniel en J° 149.520/14.364 Castillo, Julio Daniel c/Banco Patagonia S.A. S/Daños y perjuicios s/Casación”, 11/03/2014. </vt:lpstr>
      <vt:lpstr>CORTE SUPREMA DE JUSTICIA DE LA NACION</vt:lpstr>
      <vt:lpstr>Reglas especiales</vt:lpstr>
      <vt:lpstr> Se regula un proceso de conocimiento especial con reglas particulares </vt:lpstr>
      <vt:lpstr>Presentación de PowerPoint</vt:lpstr>
      <vt:lpstr>Presentación de PowerPoint</vt:lpstr>
      <vt:lpstr>Art. 206- NORMAS DEL PROCESO DE CONSUMO</vt:lpstr>
      <vt:lpstr>Presentación de PowerPoint</vt:lpstr>
      <vt:lpstr>Presentación de PowerPoint</vt:lpstr>
      <vt:lpstr>La prueba y el proceso de consumo</vt:lpstr>
      <vt:lpstr>Presentación de PowerPoint</vt:lpstr>
      <vt:lpstr>Cámara Nacional de Apelaciones en lo Comercial, sala C, “Oribe, Elisa c. Alra S.A. y otro s/ordinario”, 25/10/2012, RCyS 2013-III, 174.  </vt:lpstr>
      <vt:lpstr>Interpretación más favorable al consumidor  4ªCCCM</vt:lpstr>
      <vt:lpstr>Cláusulas abusivas que restringen la prueba en contra del consumidor</vt:lpstr>
      <vt:lpstr>SANCIONES PROCESALES</vt:lpstr>
      <vt:lpstr>Presentación de PowerPoint</vt:lpstr>
      <vt:lpstr>Presentación de PowerPoint</vt:lpstr>
      <vt:lpstr>Presentación de PowerPoint</vt:lpstr>
      <vt:lpstr>  EXPTE. Nº 130.050 caratulado “MÓNACO, MARIO FRANCIS-CO C/ OBRAS SANITARIAS MENDOZA S.A. P/ DAÑOS Y PERJUICIOS” (DICTAMEN 4/08/2006), SENT 14 CIV. INSTANCIA 11/2006; SENT.  5CCCM 10/2007  </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Silvina Furlotti</dc:creator>
  <cp:lastModifiedBy>Silvina Furlotti</cp:lastModifiedBy>
  <cp:revision>30</cp:revision>
  <dcterms:created xsi:type="dcterms:W3CDTF">2017-10-31T22:50:09Z</dcterms:created>
  <dcterms:modified xsi:type="dcterms:W3CDTF">2017-11-05T22:42:02Z</dcterms:modified>
</cp:coreProperties>
</file>